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1718D-D367-49AB-B4A3-1321B8AB7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990C2-30CC-4462-9A70-C6EF204A8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0FE68-8666-4F7E-96BA-B1CF84A33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EE47F-82DB-4C6D-B382-71FF568F7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99B871-6D36-4984-883B-6EF288BF7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B6CD6F-F2BB-46DB-949C-89C5B6CE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04A765-BC29-4374-99D4-08B23537B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EE14F-CFD2-4160-8FF6-C664EADDD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93CF5-5A56-438A-A05E-F12E441A7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361ED-C7A7-411A-8A2E-C21430208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862DF-8D42-49CD-83C5-797F3ECF2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7611510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护理个案反思日志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护理策略优化建议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患者姓名：张三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诊断：高血压、糖尿病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年龄：78岁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患者入院后，护理团队进行了全面的评估，制定了个性化的护理计划。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在护理过程中，重点关注患者的病情状况、自身认知情况、心理状态和生活自理能力等方面。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实施了常规护理操作，如测量生命体征、执行医嘱、观察病情等。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针对患者的具体情况，进行了健康教育、心理疏导和生活指导等方面的护理措施。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647" r="1364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患者能够掌握相关健康知识，主动参与自身健康管理，与医护人员建立良好的信任关系。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控制患者病情，缓解症状，提高生活质量。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中长期目标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通过调整生活方式和饮食习惯，降低并发症风险，提高患者的自我管理能力。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护理实践反思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护理操作是护理工作的基础，需要严格遵守操作规程，确保患者的安全和舒适。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在护理操作过程中，需要关注细节，如洗手、消毒、核对患者身份等，确保每一步都准确无误。同时，需要关注患者的反应和感受，及时调整护理操作，提高患者的满意度。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护理操作过程中需要关注患者的需求和感受，及时调整护理操作，提高患者的舒适度和满意度。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在护理操作过程中，需要关注患者的需求和感受，如关注患者的疼痛程度、及时调整患者的体位等。同时，需要与患者保持良好的沟通，了解患者的需求和反馈，不断改进护理操作。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护理操作过程中需要与患者保持良好的沟通，了解患者的需求和反馈，不断改进护理操作，提高患者的满意度。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在护理操作过程中，需要与患者保持良好的沟通，了解患者的需求和反馈。同时，需要关注患者的情绪状态，给予患者心理支持和安慰，促进患者的康复。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护理操作过程反思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良好的沟通与交流是建立良好护患关系的基础，有助于提高患者的信任度和满意度。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在护理工作中，需要关注患者的语言和非语言沟通方式，如关注患者的表情、语气和肢体语言等。同时，需要给予患者充分的倾听和理解，关注患者的情感需求，提高患者的信任度和满意度。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在患者沟通与交流中，需要关注患者的情感需求，给予患者充分的倾听和理解，提高患者的信任度和满意度。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在患者沟通与交流中，需要关注患者的情感需求，如关注患者的疼痛程度、焦虑和抑郁情绪等。同时，需要给予患者积极的心理支持和安慰，促进患者的康复。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在患者沟通与交流中，需要给予患者积极的心理支持和安慰，促进患者的康复。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沟通与交流中，需要关注患者的心理状态和情感需求。同时，需要给予患者积极的心理支持和安慰，如鼓励患者表达自己的感受、给予患者正面的反馈和支持等。这有助于缓解患者的焦虑和抑郁情绪，促进患者的康复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患者沟通与交流反思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团队协作与沟通反思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在团队协作中，需要建立良好的沟通机制和协作氛围。同时，需要明确各成员的职责和工作流程，确保团队工作的顺利进行。此外，团队成员之间需要相互支持和帮助，共同解决问题和提高工作效率。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团队协作是护理工作的重要环节，良好的沟通与协作有助于提高工作效率和质量。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在团队协作与沟通中，需要注重有效沟通技巧的运用。同时，需要及时反馈工作进展和问题，共同制定解决方案。此外，团队成员之间需要相互信任和支持，共同提高工作效率和质量。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在团队协作与沟通中，需要建立良好的沟通机制和协作氛围，明确各成员的职责和工作流程，相互支持和帮助。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https://d.book118.com/948076115106006027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2024-09-05T16:29:37.640</cp:lastPrinted>
  <dcterms:created xsi:type="dcterms:W3CDTF">2024-09-05T08:29:37Z</dcterms:created>
  <dcterms:modified xsi:type="dcterms:W3CDTF">2024-09-05T08:29:39Z</dcterms:modified>
</cp:coreProperties>
</file>