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26995-6FC5-447C-AE31-4FE32DF46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BC466-A72B-4C50-8698-BB18E5AE8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277335-217D-489A-AB1A-731CEF4F9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A307A5-DBE1-4887-A305-F0A755A01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70F396-7F0A-40F4-8D7D-F58D97DC9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40CC5D-73AC-46D5-96BA-904F137B9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ACCE35-76E3-47BB-A925-F98311FC2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77ADE2-CE6D-4BDB-9942-B79B7CB74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971481-58C9-4F4D-80CA-52E2AAF7F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D9C666-FB24-423A-9284-6C8F5E2D9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81A14-76CC-4212-8EB7-F3757A759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7704002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PLC入门到精通教程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PLC编程语言与指令系统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PLC控制系统设计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PLC在工业自动化中的应用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PLC的发展趋势与未来展望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PLC基础知识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PLC（可编程逻辑控制器）是一种工业自动化控制装置，具有编程灵活、可靠性高、抗干扰能力强等特点。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是一种专门为工业环境设计的数字电子设备，通过编程实现各种逻辑控制功能。它具有高度的灵活性和可配置性，可以根据实际需求进行编程和修改。同时，PLC具有高可靠性和强大的抗干扰能力，能够在恶劣的工业环境中稳定运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PLC的定义与特点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PLC主要由中央处理单元（CPU）、存储器、输入/输出接口、电源等部分组成。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C的中央处理单元（CPU）是控制器的核心，负责执行用户程序和逻辑运算。存储器用于存储用户程序、数据和系统程序。输入/输出接口用于连接外部传感器和执行器，实现信号的输入和输出。电源为整个PLC提供电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PLC的基本组成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PLC的工作原理可以分为三个阶段：输入采样、程序执行和输出刷新。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输入采样阶段，PLC读取输入信号的状态，并将其存入相应的寄存器中。在程序执行阶段，PLC按照用户程序的顺序执行指令，并根据指令的结果更新寄存器的值。在输出刷新阶段，PLC根据寄存器的值输出相应的信号，驱动外部设备执行相应的动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PLC的工作原理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PLC编程语言与指令系统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文本编程语言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基于文本的编程语言，如Ladder、Structured Text和Function Block Diagram等。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图形化编程语言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基于图形的编程语言，如Grafcet和Sequential Function Chart等。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混合编程语言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同时使用文本和图形编程语言的PLC，如CompactLogix和ControlLogix等。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编程语言概述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用于控制输入/输出设备，如开关、传感器和执行器等。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控制指令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用于执行算术运算，如加法、减法、乘法和除法等。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算术指令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用于执行逻辑运算，如与、或和非等。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逻辑指令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用于处理数据，如转换、比较和移位等。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数据处理指令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指令系统分类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输入输出指令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用于控制输入/输出设备的指令，如LD（Load）和OUT（Output）等。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计数器指令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用于计数或测量事件次数的指令，如CTU（Counter Up）和CTD（Counter Down）等。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比较指令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用于比较两个值的指令，如LDB（Less than or Equal to）和GTR（Greater than）等。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定时器指令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用于控制时间延迟或周期性动作的指令，如TON（On-delay Timer）和TOF（Off-delay Timer）等。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常用指令介绍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https://d.book118.com/948077040020006024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2024-08-31T01:12:25.673</cp:lastPrinted>
  <dcterms:created xsi:type="dcterms:W3CDTF">2024-08-30T17:12:25Z</dcterms:created>
  <dcterms:modified xsi:type="dcterms:W3CDTF">2024-08-30T17:12:27Z</dcterms:modified>
</cp:coreProperties>
</file>