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23FD5-A823-4902-B625-5C3B396B5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1B880-566D-4E0C-A628-0D48094CA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FBAE0-72CC-473A-9F98-6A7E4AD4D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50CE1-7357-44B0-8298-CC509EC39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19AC2-6460-4C2F-896B-F3203EA5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7A14D-E046-4001-B834-BDC8501B0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3A8C1-6D4B-4B4B-8741-85B52ABCA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3A69F-E070-4CCA-91BE-D39B70CC3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D9419-069C-4B7D-82F4-A8055FC7B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DB1C4-83E9-4BBA-8BE7-22CC2D80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6A344-5FDD-4036-9143-482C6259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713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护理考虫网课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网课介绍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网课介绍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课程内容涵盖了护理知识体系的各个方面，从基础理论到实践操作，帮助学生全面掌握护理技能。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系统全面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课程注重理论与实践相结合，通过模拟真实场景和案例分析，提高学生的实际操作能力和问题解决能力。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学生可以根据自己的学习进度和需求选择不同的课程模块，实现个性化学习。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课程中设有在线讨论和问答环节，学生可以与其他学员互动交流，共同解决问题。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课程特色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适用于护理专业的学生，帮助他们系统掌握护理知识和技能，为未来的职业发展打下基础。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护理专业学生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适用于已经从事护理工作的学员，通过学习提高自己的专业水平，提升职业竞争力。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在职护士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适用于医疗机构对医护人员进行培训和提升的场景，满足不同层次学员的需求。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帮助学生全面掌握护理知识和技能，提高专业素养。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提高学生的实际操作能力和问题解决能力，使其能够更好地适应临床工作。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为学生未来的职业发展提供支持，培养具备综合素质的护理人才。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鼓励学员持续学习，不断提高自己的专业水平，适应护理领域的发展变化。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介绍护理学的基本概念、发展历程和护理工作的基本职责。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包括人体解剖学、生理学、病理学等，为深入学习护理专业知识打下基础。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药理学基础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介绍药物的基本知识、药物的作用机制及合理用药原则。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针对内科疾病患者的护理需求，提供专业的护理知识和技能。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针对外科疾病患者的护理需求，提供专业的护理知识和技能。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针对女性生殖系统及孕产期、产后的护理需求，提供专业的护理知识和技能。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临床模拟训练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通过模拟临床情境，训练学生运用所学知识解决实际问题的能力。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学习如何规范书写护理记录、交接班报告等护理文书，提高护理工作质量。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学习并掌握常见的护理技能操作，如注射、输液、心肺复苏等。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视频讲解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护理考虫网课采用视频讲解形式，将知识点以生动形象的方式呈现，帮助学生更好地理解。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视频讲解中，老师会强调重点和难点，帮助学生把握考试的核心内容。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随时回放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学生可以随时回放视频，对于不理解的内容进行反复学习，提高学习效果。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视频讲解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讨论区交流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课程平台设有讨论区，学生可以在这里交流学习心得，互相帮助解决问题。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老师会鼓励学生积极参与互动，提出自己的问题和见解，促进学习的深入。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在线问答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学生可以在课程平台提问，老师会及时回答，帮助学生解决疑惑。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互动问答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https://d.book118.com/948077132122006030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2024-09-07T09:44:52.864</cp:lastPrinted>
  <dcterms:created xsi:type="dcterms:W3CDTF">2024-09-07T01:44:52Z</dcterms:created>
  <dcterms:modified xsi:type="dcterms:W3CDTF">2024-09-07T01:44:54Z</dcterms:modified>
</cp:coreProperties>
</file>