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F4E49-BD0B-4C43-BA2F-06A66BB9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A8413-DD0D-46BD-88CC-1B78ADEF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966B8-2F1E-4013-8D53-B6420B24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D72E0-5E4F-45A0-A845-2F475694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C93F2-4F10-49C2-AE2C-8B0EB475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AFAC7-5873-4019-98E5-BD73BADE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7770A-BE7F-48FC-AE58-D273D1C9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C3E43-8EB0-421C-8AAB-3EAABA57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A5E14-3D40-40FB-A314-27EDF298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BB354-1A74-4B21-AA3A-E4B0F9731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F918-F8E3-404E-BE02-3A6105C68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714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护理考编知识分享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护理专业知识梳理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护理考编面试技巧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护理考编备考策略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护理考编心理调适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护理考编成功经验分享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护理考编基础知识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3" r="63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考编定义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考编目的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考编要求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护理考编是指通过考试获得编制，成为正式的护理人员，拥有更好的职业发展机会。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通过考编，护理人员可以获得更好的工作待遇、福利保障以及职业晋升机会，提高个人职业竞争力。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考编通常要求考生具备相应的学历、专业背景以及一定的工作经验，同时需要通过相应的考试。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考编基本概念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了解考编信息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考生需要关注相关的考试通知和公告，了解考试时间、地点、报名方式等信息。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准备考试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根据考试大纲和要求，考生需要系统地复习相关知识点，掌握考试技巧，提高应试能力。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报名参加考试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按照考试通知的要求，考生需要在规定时间内完成报名手续，缴纳考试费用。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参加考试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考生需按照考试通知的要求，准时到达考试地点参加考试。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查询成绩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考试结束后，考生可以通过相关网站或电话查询自己的考试成绩。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考编流程介绍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简答题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论述题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考编题型解析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主要考察考生对实际问题的分析和解决能力，要求考生根据给定的案例进行分析并提出解决方案。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主要考察考生对基础知识的理解和应用能力，要求考生简明扼要地回答问题。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主要考察考生对基础知识的掌握程度和运用能力，要求考生在给定的选项中选择正确的答案。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主要考察考生对护理专业知识的理解和运用能力，要求考生对相关问题进行深入分析并提出自己的见解。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基础护理是护理学的基本知识和技能，包括患者的基本护理需求、病情观察、生命体征测量、护理记录等方面的知识。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基础护理操作包括患者的基本生活护理、清洁护理、饮食护理、排泄护理等方面的技能。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基础护理理论是基础护理知识的核心，包括人体生理、病理、药理等方面的知识，以及疾病的发生、发展和转归等方面的知识。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专科护理理论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专科护理知识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专科护理操作包括针对特定疾病的特殊护理操作，如机械通气护理、血液透析护理等。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专科护理理论是专科护理知识的核心，包括特定疾病的病因、病理生理、治疗原则等方面的知识。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专科护理是针对特定疾病或患者群体的护理知识和技能，包括特定疾病的诊断、治疗、护理等方面的知识。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护理操作技能是护理人员必须掌握的基本技能，包括各种注射、输液、吸氧、心肺复苏等方面的技能。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护理操作流程是护理操作技能的规范和标准，包括各种操作的步骤、注意事项、适应症和禁忌症等方面的知识。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护理操作评估是对护理操作技能的评价和反馈，包括对患者病情的评估、操作效果的评估等方面的知识。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护理考编面试技巧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面试时应保持礼貌，尊重面试官，注意言行举止。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面试礼仪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穿着整洁、得体，展现专业形象。避免过于花哨或暴露的装扮。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面试礼仪与形象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回答问题时，应条理清晰，简洁明了。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结合护理专业知识，展示对护理工作的理解和实践经验。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面试答题技巧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展现专业知识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https://d.book118.com/948077143122006030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2024-09-07T09:44:58.783</cp:lastPrinted>
  <dcterms:created xsi:type="dcterms:W3CDTF">2024-09-07T01:44:58Z</dcterms:created>
  <dcterms:modified xsi:type="dcterms:W3CDTF">2024-09-07T01:45:00Z</dcterms:modified>
</cp:coreProperties>
</file>