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8D373-C401-4C5C-99DF-6A55BA20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FD908-10BA-440E-9D53-11E7A809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FBDE5-67C0-4BFF-A8EF-0A089688D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79CC0-3D87-422F-AFBA-287B4A5E9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D87A4-D551-4105-8DC1-2F64D257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53E27-8A7F-4327-AC3C-40A98989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8BD03-1ED1-42F9-BF66-65EA5F04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566B4-8868-4FD0-B0BB-D280F23C1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47069-09E6-4FD0-8CE4-B50F2808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8A9D7-E80A-4774-AEAB-2FC924A49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7B202-1A7C-4F2A-9901-BF335598F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0077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机能学实验药物半数致死量测定要点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实验讨论与注意事项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3" r="136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为药物研发和临床用药提供参考依据。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确定药物对实验动物的毒性作用。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评估药物的安全性及潜在的治疗效果。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药物半数致死量（LD50）是指能使实验动物半数死亡的药物剂量。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通过测定药物在不同剂量下的致死率，可以评估药物的毒性作用。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LD50的测定通常采用经典的斜率法或改良的寇氏法等统计学方法。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LD50的测定有助于了解药物对机体的毒性作用，为药物安全性评价提供依据。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通过比较不同药物或不同剂量的LD50值，可以评估药物之间的毒性差异，为新药研发提供指导。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LD50的测定结果可以为临床用药提供参考，指导医生合理选择和使用药物，确保用药安全有效。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8" r="1614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选择适宜的实验动物，如小鼠、大鼠、豚鼠等，应具有代表性且易于饲养。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试剂与仪器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选择待测药物，确保药物纯度、剂量准确，并了解其理化性质和药理作用。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准备实验所需的试剂和仪器，如注射器、天平、显微镜等，确保其准确性和可靠性。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根据预实验结果，设计合理的药物剂量范围，以测定半数致死量。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选择适当的给药途径，如口服、注射等，确保药物能够被动物充分吸收。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确定实验过程中需要观察的指标，如动物行为、生理反应、生化指标等，以便及时发现异常情况。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动物分组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将实验动物随机分为若干组，每组动物数量应保持一致。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按照设计好的剂量和给药方式，给予不同组动物不同浓度的药物。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在给药后观察动物的行为、生理反应等指标，记录各组动物的存活情况。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对实验数据进行统计分析，计算药物的半数致死量。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https://d.book118.com/948100077117006030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2024-09-07T08:27:54.593</cp:lastPrinted>
  <dcterms:created xsi:type="dcterms:W3CDTF">2024-09-07T00:27:54Z</dcterms:created>
  <dcterms:modified xsi:type="dcterms:W3CDTF">2024-09-07T00:27:56Z</dcterms:modified>
</cp:coreProperties>
</file>