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C96AB-0C92-4474-AE39-C4A9ADFAA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61BE71-4937-44BA-A81A-F00FBAD1F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EEF20F-CD50-44C0-8DA4-CB1FB1D6C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FBDF4C-5F95-48B9-9954-82278B3AC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3B5D2F-51D4-45DA-8B66-C2AE3E290B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9564FC-C0A2-4947-B9E3-457426ABC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0B4BD0-F7D5-47D8-AE5F-C3C521CCC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2EEF40-7606-44BB-A075-23FD7D92DB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E583D-0335-4428-8D65-C865C8B59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1EA98-4FF4-4C16-A5D2-693B88A66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3F6C4-BE6A-4FF0-9E6D-D55BC084F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100142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基因芯片数据分析课件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数据获取与预处理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差异表达分析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聚类分析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功能注释与富集分析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基因芯片数据高级分析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基因芯片技术概述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基因芯片是一种高通量的生物技术，通过在固相支持物上固定大量已知序列的核酸分子，利用核酸分子间的特异性相互作用，实现对目标核酸分子的快速、并行、高效检测。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基因芯片技术基于核酸分子杂交的原理，即具有互补序列的两条单链核酸分子在一定条件下可以形成双链，通过检测杂交信号的强弱来判断样品中目标分子的存在和数量。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基因芯片定义与原理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基因芯片技术自20世纪90年代诞生以来，经历了不断探索和发展的过程。随着微阵列技术的出现和发展，基因芯片技术逐渐实现了高通量、高灵敏度、高特异性的目标。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目前，基因芯片技术已经广泛应用于基因组学、转录组学、蛋白质组学等领域的研究。同时，随着技术的不断进步和成本的降低，基因芯片技术也逐渐应用于临床诊断、药物研发、环境监测等领域。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芯片技术在多个领域具有广泛的应用价值，如基因组学研究中的基因表达谱分析、突变检测等；转录组学研究中的mRNA表达谱分析、非编码RNA研究等；蛋白质组学研究中的蛋白质相互作用分析、蛋白质表达谱分析等。此外，在临床诊断中，基因芯片技术可用于疾病相关基因的检测和诊断，如遗传性疾病、肿瘤等；在药物研发中，可用于新药的筛选和开发；在环境监测中，可用于污染物的检测和监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物技术的不断发展和进步，基因芯片技术将继续发挥重要作用。未来，基因芯片技术有望在以下几个方面取得突破和发展：提高检测灵敏度和特异性；实现更高通量的检测；降低制造成本和检测费用；拓展应用领域，如应用于精准医疗、个性化治疗等领域。同时，随着人工智能、大数据等技术的融合应用，基因芯片数据分析将更加智能化和精准化，为生物医学研究和应用提供更多有价值的信息和洞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应用领域与前景展望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数据获取与预处理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基因芯片数据通常来源于公共数据库（如GEO、ArrayExpress）或实验室内部生成。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原始数据通常以特定厂商的文件格式（如.CEL、.TXT）存储，需要转换为通用的数据格式（如表达矩阵）以便后续分析。常用的转换工具包括R语言的Bioconductor包和Python的Scanpy等。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格式转换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数据来源及格式转换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通过检查芯片图像、信号强度分布、背景噪音等指标，评估数据的可靠性。常用的质量评估方法包括箱线图、MA图等。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消除实验间的非生物学差异，如批次效应、技术差异等。常用的标准化方法包括分位数归一化、线性模型等。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质量评估与标准化处理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标准化处理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缺失值填充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对于数据中的缺失值，可以采用插值法、K近邻法、多重插补等方法进行填充，以保证数据的完整性。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异常值处理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识别并处理数据中的异常值，如离群点、极端值等。常用的异常值处理方法包括Z-score法、IQR法等。同时，需要结合实验设计和生物学背景判断异常值的合理性，避免误删真实生物学变异。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缺失值填充和异常值处理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差异表达分析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基于统计检验的筛选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应用统计检验方法，如t检验、方差分析等，对基因表达数据进行假设检验，筛选出具有统计学意义的差异表达基因。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基于机器学习算法的筛选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利用机器学习算法对基因表达数据进行分类或回归预测，根据预测结果筛选出差异表达基因。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基于表达量的筛选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通过比较不同样本间基因的表达量，筛选出表达量显著差异的基因。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042" r="200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差异表达基因筛选方法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通过热图展示不同样本间基因的表达量差异，颜色深浅表示表达量的高低。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散点图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在散点图中展示每个基因在不同样本间的表达量，通过点的位置和颜色表示差异表达情况。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火山图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火山图结合了表达量差异和统计学显著性，直观展示差异表达基因的分布情况。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差异表达可视化展示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73" r="1467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结合已有生物学知识，对筛选出的差异表达基因进行功能注释和通路分析，揭示其可能参与的生物学过程和调控机制。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生物学意义解读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设计实验对差异表达基因进行验证，如荧光定量PCR、Western blot等，以确认其在样本间的表达差异。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实验验证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将差异表达基因与临床表型进行关联分析，探讨其在疾病发生、发展及预后等方面的潜在作用。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临床意义探讨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差异表达结果解读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聚类分析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https://d.book118.com/948100142064006035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2024-09-14T07:05:04.799</cp:lastPrinted>
  <dcterms:created xsi:type="dcterms:W3CDTF">2024-09-13T23:05:04Z</dcterms:created>
  <dcterms:modified xsi:type="dcterms:W3CDTF">2024-09-13T23:05:06Z</dcterms:modified>
</cp:coreProperties>
</file>