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7B8173-24B8-40AD-AD43-3A25651915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F4E2C7-0512-4374-9A47-F2128DA6B6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F437A5-F237-42D4-BF4C-893B53115B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62840B-AAA3-4816-9D5D-B40EECC240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89E2311-6FD8-47E4-A166-54CE9093B0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BFF0692-837B-46E4-8006-65E12626CC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090007A-3AC3-4762-A39D-225D0507F1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219BE9-E638-4DEC-AAE9-EA2F900F9F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7184E4-CD22-402F-9CC3-AAC894926D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2488FC-76EB-493E-96F8-D1873A2B4C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6A0BB2-C1B2-44DF-BFF5-7FB24B573E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8101126042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宠物日常疾病护理常规\n## 1.宠物日常疾病护理的基本概念与重要性\n### 1.1宠物日常疾病护理的定义与目的\n### 1.2宠物日常疾病护理的重要性及影响\n### 1.3宠物日常疾病护理与宠物健康的关系\n## 2.宠物日常疾病护理的基本原则与方法\n### 2.1宠物日常疾病护理的基本原则\n### 2.2宠物日常疾病护理的基本方法\n### 2.3宠物日常疾病护理的注意事项\n## 3.宠物常见疾病的预防与护理\n### 3.1宠物常见疾病的预防措施\n### 3.2宠物常见疾病的护理方法\n### 3.3宠物常见疾病的康复训练\n## 4.宠物疫苗接种与驱虫的重要性\n### 4.1宠物疫苗接种的意义与程序\n### 4.2宠物驱虫的重要性及方法\n### 4.3宠物疫苗接种与驱虫的注意事项\n## 5.宠物日常饮食与营养护理\n### 5.1宠物日常饮食的基本原则\n### 5.2宠物营养需求与搭配\n### 5.3宠物饮食与营养护理的注意事项\n## 6.宠物日常行为与心理护理\n### 6.1宠物日常行为训练的意义与方法\n### 6.2宠物心理健康的重要性及护理方法\n### 6.3宠物行为与心理护理的注意事项\n## 7.宠物日常疾病护理的案例分析\n### 7.1宠物日常疾病护理成功案例分析\n### 7.2宠物日常疾病护理失败案例分析\n### 7.3宠物日常疾病护理的教训与启示\n&quot;,&quot;templateId&quot;:&quot;yjp75jdsfbb9frnx6858ro4pgo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0300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7900"/>
              <a:t>宠物日常疾病护理常规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1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宠物日常疾病护理的基本概念与重要性</a:t>
            </a:r>
            <a:endParaRPr/>
          </a:p>
        </p:txBody>
      </p:sp>
      <p:sp>
        <p:nvSpPr>
          <p:cNvPr id="11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2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961186"/>
            <a:ext cx="43688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宠物日常疾病护理的定义与目的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243" name="Tencent" descr="{&quot;isTemplate&quot;:true,&quot;type&quot;:&quot;content&quot;,&quot;canOmit&quot;:true,&quot;range&quot;:0}"/>
          <p:cNvSpPr txBox="1"/>
          <p:nvPr/>
        </p:nvSpPr>
        <p:spPr>
          <a:xfrm>
            <a:off x="4936236" y="954024"/>
            <a:ext cx="6480000" cy="2142684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宠物日常疾病护理是指宠物主人对宠物进行的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日常健康管理和疾病预防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工作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保持宠物的身体健康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预防宠物的疾病发生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及时发现和处理宠物的异常症状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目的：提高宠物的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生活质量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和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寿命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，为宠物创造一个健康、舒适的生活环境</a:t>
            </a:r>
            <a:endParaRPr/>
          </a:p>
        </p:txBody>
      </p:sp>
      <p:cxnSp>
        <p:nvCxnSpPr>
          <p:cNvPr id="244" name="直线连接符 1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45" name="图片 6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0" y="3429000"/>
            <a:ext cx="12192000" cy="3429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3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宠物日常疾病护理的重要性及影响</a:t>
            </a:r>
            <a:endParaRPr lang="en-US" sz="3600" b="1">
              <a:latin typeface="微软雅黑"/>
              <a:ea typeface="微软雅黑"/>
            </a:endParaRPr>
          </a:p>
        </p:txBody>
      </p:sp>
      <p:grpSp>
        <p:nvGrpSpPr>
          <p:cNvPr id="25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2826111" y="2144759"/>
            <a:ext cx="6539782" cy="4397325"/>
            <a:chOff x="2826110" y="2144759"/>
            <a:chExt cx="6539782" cy="4397325"/>
          </a:xfrm>
        </p:grpSpPr>
        <p:grpSp>
          <p:nvGrpSpPr>
            <p:cNvPr id="255" name=""/>
            <p:cNvGrpSpPr/>
            <p:nvPr/>
          </p:nvGrpSpPr>
          <p:grpSpPr>
            <a:xfrm>
              <a:off x="2826110" y="2144759"/>
              <a:ext cx="2880000" cy="4397325"/>
              <a:chOff x="2826109" y="2144759"/>
              <a:chExt cx="2880000" cy="4397325"/>
            </a:xfrm>
          </p:grpSpPr>
          <p:sp>
            <p:nvSpPr>
              <p:cNvPr id="256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2826109" y="2144759"/>
                <a:ext cx="2880000" cy="288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重要性：宠物日常疾病护理是宠物健康的重要组成部分，对于保持宠物的健康状态和预防疾病的发生具有重要作用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5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3006109" y="5561464"/>
                <a:ext cx="2520950" cy="98062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减少宠物的生病几率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降低宠物的医疗费用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提高宠物的生活质量</a:t>
                </a:r>
                <a:endParaRPr/>
              </a:p>
            </p:txBody>
          </p:sp>
          <p:sp>
            <p:nvSpPr>
              <p:cNvPr id="258" name="Tencent"/>
              <p:cNvSpPr/>
              <p:nvPr/>
            </p:nvSpPr>
            <p:spPr>
              <a:xfrm>
                <a:off x="4015079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1"/>
                    </a:solidFill>
                    <a:latin typeface="+mj-ea"/>
                    <a:ea typeface="+mj-ea"/>
                  </a:rPr>
                  <a:t>01</a:t>
                </a:r>
                <a:endParaRPr/>
              </a:p>
            </p:txBody>
          </p:sp>
        </p:grpSp>
        <p:grpSp>
          <p:nvGrpSpPr>
            <p:cNvPr id="259" name=""/>
            <p:cNvGrpSpPr/>
            <p:nvPr/>
          </p:nvGrpSpPr>
          <p:grpSpPr>
            <a:xfrm>
              <a:off x="6485892" y="2144759"/>
              <a:ext cx="2880000" cy="4397325"/>
              <a:chOff x="6485892" y="2144759"/>
              <a:chExt cx="2880000" cy="4397325"/>
            </a:xfrm>
          </p:grpSpPr>
          <p:sp>
            <p:nvSpPr>
              <p:cNvPr id="260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6485892" y="2144759"/>
                <a:ext cx="2880000" cy="288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影响：宠物日常疾病护理的质量直接影响到宠物的健康状况，甚至影响到宠物主人的生活质量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6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6665892" y="5561464"/>
                <a:ext cx="2520950" cy="98062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健康的宠物能给宠物主人带来愉悦和陪伴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生病的宠物会给宠物主人带来负担和压力</a:t>
                </a:r>
                <a:endParaRPr/>
              </a:p>
            </p:txBody>
          </p:sp>
          <p:sp>
            <p:nvSpPr>
              <p:cNvPr id="262" name="Tencent"/>
              <p:cNvSpPr/>
              <p:nvPr/>
            </p:nvSpPr>
            <p:spPr>
              <a:xfrm>
                <a:off x="7674862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2"/>
                    </a:solidFill>
                    <a:latin typeface="+mj-ea"/>
                    <a:ea typeface="+mj-ea"/>
                  </a:rPr>
                  <a:t>02</a:t>
                </a: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6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265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26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良好的宠物日常疾病护理能够保持宠物的健康状态，预防疾病的发生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6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合理的饮食和营养摄入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适当的运动和锻炼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定期体检和疫苗接种</a:t>
                </a:r>
                <a:endParaRPr/>
              </a:p>
            </p:txBody>
          </p:sp>
        </p:grpSp>
        <p:grpSp>
          <p:nvGrpSpPr>
            <p:cNvPr id="268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26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宠物健康是宠物日常疾病护理的基础，只有健康的宠物才能进行有效的疾病护理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7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生病的宠物需要先治疗疾病，再进行日常护理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健康的宠物才能更好地享受日常护理带来的益处</a:t>
                </a:r>
                <a:endParaRPr/>
              </a:p>
            </p:txBody>
          </p:sp>
        </p:grpSp>
      </p:grpSp>
      <p:sp>
        <p:nvSpPr>
          <p:cNvPr id="27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宠物日常疾病护理与宠物健康的关系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7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宠物日常疾病护理的基本原则与方法</a:t>
            </a:r>
            <a:endParaRPr/>
          </a:p>
        </p:txBody>
      </p:sp>
      <p:sp>
        <p:nvSpPr>
          <p:cNvPr id="27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7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996217" y="2144759"/>
            <a:ext cx="10199566" cy="4458640"/>
            <a:chOff x="996217" y="2144759"/>
            <a:chExt cx="10199566" cy="4458640"/>
          </a:xfrm>
        </p:grpSpPr>
        <p:grpSp>
          <p:nvGrpSpPr>
            <p:cNvPr id="277" name=""/>
            <p:cNvGrpSpPr/>
            <p:nvPr/>
          </p:nvGrpSpPr>
          <p:grpSpPr>
            <a:xfrm>
              <a:off x="996217" y="2144759"/>
              <a:ext cx="2880000" cy="4458640"/>
              <a:chOff x="996217" y="2144759"/>
              <a:chExt cx="2880000" cy="4458640"/>
            </a:xfrm>
          </p:grpSpPr>
          <p:sp>
            <p:nvSpPr>
              <p:cNvPr id="278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996217" y="2144759"/>
                <a:ext cx="2880000" cy="288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早发现、早治疗：及时发现宠物的异常症状，及时带宠物就诊和治疗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7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176217" y="5561464"/>
                <a:ext cx="2520000" cy="1041935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观察宠物的行为和精神状态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检查宠物的身体部位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定期进行体检</a:t>
                </a:r>
                <a:endParaRPr/>
              </a:p>
            </p:txBody>
          </p:sp>
          <p:sp>
            <p:nvSpPr>
              <p:cNvPr id="280" name="Tencent"/>
              <p:cNvSpPr/>
              <p:nvPr/>
            </p:nvSpPr>
            <p:spPr>
              <a:xfrm>
                <a:off x="2185187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1"/>
                    </a:solidFill>
                    <a:latin typeface="+mj-ea"/>
                    <a:ea typeface="+mj-ea"/>
                  </a:rPr>
                  <a:t>01</a:t>
                </a:r>
                <a:endParaRPr/>
              </a:p>
            </p:txBody>
          </p:sp>
        </p:grpSp>
        <p:grpSp>
          <p:nvGrpSpPr>
            <p:cNvPr id="281" name=""/>
            <p:cNvGrpSpPr/>
            <p:nvPr/>
          </p:nvGrpSpPr>
          <p:grpSpPr>
            <a:xfrm>
              <a:off x="4656000" y="2144759"/>
              <a:ext cx="2880000" cy="4458640"/>
              <a:chOff x="4656000" y="2144759"/>
              <a:chExt cx="2880000" cy="4458640"/>
            </a:xfrm>
          </p:grpSpPr>
          <p:sp>
            <p:nvSpPr>
              <p:cNvPr id="282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4656000" y="2144759"/>
                <a:ext cx="2880000" cy="288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预防为主：采取有效的预防措施，降低宠物疾病的发生几率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8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836000" y="5561464"/>
                <a:ext cx="2520000" cy="1041935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合理的饮食和营养摄入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适当的运动和锻炼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定期疫苗接种和驱虫</a:t>
                </a:r>
                <a:endParaRPr/>
              </a:p>
            </p:txBody>
          </p:sp>
          <p:sp>
            <p:nvSpPr>
              <p:cNvPr id="284" name="Tencent"/>
              <p:cNvSpPr/>
              <p:nvPr/>
            </p:nvSpPr>
            <p:spPr>
              <a:xfrm>
                <a:off x="5844970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2"/>
                    </a:solidFill>
                    <a:latin typeface="+mj-ea"/>
                    <a:ea typeface="+mj-ea"/>
                  </a:rPr>
                  <a:t>02</a:t>
                </a:r>
                <a:endParaRPr/>
              </a:p>
            </p:txBody>
          </p:sp>
        </p:grpSp>
        <p:grpSp>
          <p:nvGrpSpPr>
            <p:cNvPr id="285" name=""/>
            <p:cNvGrpSpPr/>
            <p:nvPr/>
          </p:nvGrpSpPr>
          <p:grpSpPr>
            <a:xfrm>
              <a:off x="8315783" y="2144759"/>
              <a:ext cx="2880000" cy="4458640"/>
              <a:chOff x="8315783" y="2144759"/>
              <a:chExt cx="2880000" cy="4458640"/>
            </a:xfrm>
          </p:grpSpPr>
          <p:sp>
            <p:nvSpPr>
              <p:cNvPr id="286" name="椭圆 12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8315783" y="2144759"/>
                <a:ext cx="2880000" cy="2880000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护理与治疗相结合：在治疗宠物的疾病时，要进行有效的护理工作，帮助宠物恢复健康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8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495783" y="5561464"/>
                <a:ext cx="2520000" cy="1041935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遵医嘱给药和治疗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保持宠物的清洁和舒适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关注宠物的心理状态</a:t>
                </a:r>
                <a:endParaRPr/>
              </a:p>
            </p:txBody>
          </p:sp>
          <p:sp>
            <p:nvSpPr>
              <p:cNvPr id="288" name="Tencent"/>
              <p:cNvSpPr/>
              <p:nvPr/>
            </p:nvSpPr>
            <p:spPr>
              <a:xfrm>
                <a:off x="9504753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3"/>
                    </a:solidFill>
                    <a:latin typeface="+mj-ea"/>
                    <a:ea typeface="+mj-ea"/>
                  </a:rPr>
                  <a:t>03</a:t>
                </a:r>
                <a:endParaRPr/>
              </a:p>
            </p:txBody>
          </p:sp>
        </p:grpSp>
      </p:grpSp>
      <p:sp>
        <p:nvSpPr>
          <p:cNvPr id="289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宠物日常疾病护理的基本原则</a:t>
            </a:r>
            <a:endParaRPr lang="en-US" sz="36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9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292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29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饮食护理：为宠物提供合理的饮食，保证宠物的营养需求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9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了解宠物的营养需求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选择合适的宠物食品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控制饮食量和频率</a:t>
                </a:r>
                <a:endParaRPr/>
              </a:p>
            </p:txBody>
          </p:sp>
        </p:grpSp>
        <p:grpSp>
          <p:nvGrpSpPr>
            <p:cNvPr id="295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29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运动护理：为宠物提供适当的运动，帮助宠物保持健康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9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了解宠物的运动需求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选择合适的运动方式和场所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注意运动安全</a:t>
                </a:r>
                <a:endParaRPr/>
              </a:p>
            </p:txBody>
          </p:sp>
        </p:grpSp>
        <p:grpSp>
          <p:nvGrpSpPr>
            <p:cNvPr id="298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29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体检护理：定期为宠物进行体检，及时发现和处理健康问题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30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了解宠物的体检项目和周期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选择合适的宠物医院进行体检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关注体检结果和医生的建议</a:t>
                </a:r>
                <a:endParaRPr/>
              </a:p>
            </p:txBody>
          </p:sp>
        </p:grpSp>
      </p:grpSp>
      <p:sp>
        <p:nvSpPr>
          <p:cNvPr id="30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宠物日常疾病护理的基本方法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303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304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305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不要随意给宠物用药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不要过度运动宠物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不要过度清洁宠物</a:t>
                </a:r>
                <a:endParaRPr/>
              </a:p>
            </p:txBody>
          </p:sp>
          <p:sp>
            <p:nvSpPr>
              <p:cNvPr id="306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护理方法要科学合理，避免给宠物带来不必要的伤害</a:t>
                </a:r>
                <a:endParaRPr/>
              </a:p>
            </p:txBody>
          </p:sp>
          <p:sp>
            <p:nvSpPr>
              <p:cNvPr id="307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8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309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310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了解宠物的品种、年龄、性别等特点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针对宠物的特点进行护理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调整护理计划和方法</a:t>
                </a:r>
                <a:endParaRPr/>
              </a:p>
            </p:txBody>
          </p:sp>
          <p:sp>
            <p:nvSpPr>
              <p:cNvPr id="311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注意宠物的个体差异，根据宠物的具体情况制定护理计划</a:t>
                </a:r>
                <a:endParaRPr/>
              </a:p>
            </p:txBody>
          </p:sp>
          <p:sp>
            <p:nvSpPr>
              <p:cNvPr id="312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3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31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宠物日常疾病护理的注意事项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宠物常见疾病的预防与护理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预防宠物常见疾病的发生，需要采取综合性的预防措施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合理的饮食和营养摄入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适当的运动和锻炼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定期疫苗接种和驱虫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了解宠物的品种和年龄特点，针对性地进行预防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了解宠物易患的疾病种类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针对性地采取预防措施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定期进行健康检查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宠物常见疾病的预防措施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9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30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31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4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35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对于宠物常见疾病，要采取有效的护理方法，帮助宠物恢复健康</a:t>
                </a:r>
                <a:endParaRPr/>
              </a:p>
            </p:txBody>
          </p:sp>
          <p:sp>
            <p:nvSpPr>
              <p:cNvPr id="36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遵医嘱给药和治疗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保持宠物的清洁和舒适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关注宠物的心理状态</a:t>
                </a:r>
                <a:endParaRPr/>
              </a:p>
            </p:txBody>
          </p:sp>
        </p:grpSp>
        <p:grpSp>
          <p:nvGrpSpPr>
            <p:cNvPr id="37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3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针对不同的疾病，采取相应的护理措施</a:t>
                </a:r>
                <a:endParaRPr/>
              </a:p>
            </p:txBody>
          </p:sp>
          <p:sp>
            <p:nvSpPr>
              <p:cNvPr id="39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了解疾病的症状和治疗方法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针对性地进行护理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关注宠物的康复情况</a:t>
                </a:r>
                <a:endParaRPr/>
              </a:p>
            </p:txBody>
          </p:sp>
          <p:sp>
            <p:nvSpPr>
              <p:cNvPr id="40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3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宠物常见疾病的护理方法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46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47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48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了解宠物的康复训练需求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选择合适的康复训练方法和场所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坚持进行康复训练</a:t>
                </a:r>
                <a:endParaRPr/>
              </a:p>
            </p:txBody>
          </p:sp>
          <p:sp>
            <p:nvSpPr>
              <p:cNvPr id="49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对于患有疾病的宠物，要进行康复训练，帮助宠物恢复身体功能</a:t>
                </a:r>
                <a:endParaRPr/>
              </a:p>
            </p:txBody>
          </p:sp>
          <p:sp>
            <p:nvSpPr>
              <p:cNvPr id="50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1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52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53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根据宠物的身体状况调整训练强度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循序渐进地进行康复训练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保持宠物的耐心和信心</a:t>
                </a:r>
                <a:endParaRPr/>
              </a:p>
            </p:txBody>
          </p:sp>
          <p:sp>
            <p:nvSpPr>
              <p:cNvPr id="54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注意康复训练的节奏和强度，避免给宠物带来不必要的负担</a:t>
                </a:r>
                <a:endParaRPr/>
              </a:p>
            </p:txBody>
          </p:sp>
          <p:sp>
            <p:nvSpPr>
              <p:cNvPr id="55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5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宠物常见疾病的康复训练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59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宠物疫苗接种与驱虫的重要性</a:t>
            </a:r>
            <a:endParaRPr/>
          </a:p>
        </p:txBody>
      </p:sp>
      <p:sp>
        <p:nvSpPr>
          <p:cNvPr id="60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04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6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63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6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宠物疫苗接种是预防宠物传染病的重要手段，能够有效降低宠物患病的风险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6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了解宠物的疫苗接种项目和周期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选择合适的宠物医院进行疫苗接种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关注疫苗接种后的反应和效果</a:t>
                </a:r>
                <a:endParaRPr/>
              </a:p>
            </p:txBody>
          </p:sp>
        </p:grpSp>
        <p:grpSp>
          <p:nvGrpSpPr>
            <p:cNvPr id="66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6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疫苗接种程序通常根据宠物的年龄、品种和健康状况制定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6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了解宠物的疫苗接种时间表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按照疫苗接种时间表进行接种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注意疫苗接种的禁忌和注意事项</a:t>
                </a:r>
                <a:endParaRPr/>
              </a:p>
            </p:txBody>
          </p:sp>
        </p:grpSp>
      </p:grpSp>
      <p:sp>
        <p:nvSpPr>
          <p:cNvPr id="6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宠物疫苗接种的意义与程序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https://d.book118.com/948101126042006037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een">
      <a:dk1>
        <a:srgbClr val="000000"/>
      </a:dk1>
      <a:lt1>
        <a:srgbClr val="FFFFFF"/>
      </a:lt1>
      <a:dk2>
        <a:srgbClr val="193223"/>
      </a:dk2>
      <a:lt2>
        <a:srgbClr val="E2FBE6"/>
      </a:lt2>
      <a:accent1>
        <a:srgbClr val="279D41"/>
      </a:accent1>
      <a:accent2>
        <a:srgbClr val="72D679"/>
      </a:accent2>
      <a:accent3>
        <a:srgbClr val="44B25F"/>
      </a:accent3>
      <a:accent4>
        <a:srgbClr val="127841"/>
      </a:accent4>
      <a:accent5>
        <a:srgbClr val="7AC75C"/>
      </a:accent5>
      <a:accent6>
        <a:srgbClr val="4BA32A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宠物日常疾病护理常规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2024-09-17T01:01:58.376</cp:lastPrinted>
  <dcterms:created xsi:type="dcterms:W3CDTF">2024-09-16T17:01:58Z</dcterms:created>
  <dcterms:modified xsi:type="dcterms:W3CDTF">2024-09-16T17:02:00Z</dcterms:modified>
</cp:coreProperties>
</file>