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E92F5FD-23BA-4882-8689-0585D8E85F3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CF04B08-2D80-47DD-8B05-62185556157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827A965-0F63-41AC-B652-E77CD39B16A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AA05238-C2F8-4E60-AC74-C9A560B0E46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C873FCD-8937-4554-91FE-6D481CCEA15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EBD3E0A-861D-4A23-8CEE-101B442B269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8446097-54E9-439C-89F0-21C8FFCD04D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37600CD-D597-48C0-AEEA-B885FDBAB48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3BE6FA0-6A02-46A5-B6C1-CC18C21EDF3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9C0388F-A0D3-4C7C-9F9D-EEEA7211649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6496DBA-4275-4752-A51F-5158E352CBD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4810202600500603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723949" y="1562007"/>
            <a:ext cx="8744102" cy="21531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人才引进计划下的高新技术企业发展机会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92925" y="885825"/>
            <a:ext cx="5295900" cy="50863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人才引进计划背景与意义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高新技术企业现状及挑战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人才引进计划对高新技术企业的影响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高新技术企业如何抓住人才引进机遇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成功案例分析与启示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未来展望与建议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76034" y="2655088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人才引进计划背景与意义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5043" y="1520539"/>
            <a:ext cx="7683398" cy="9948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国家将科技创新作为推动经济发展的核心动力，人才引进计划是实现这一目标的重要手段。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科技创新驱动发展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25" r="16625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高层次人才短缺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4625" r="14625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提升国际竞争力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9542" r="9542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随着产业升级和经济发展，高层次人才短缺问题日益突出，人才引进计划有助于缓解这一问题。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通过引进海外高层次人才，可以加强国际交流与合作，提升我国在国际舞台上的竞争力。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国家战略层面推动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地方政府希望通过人才引进计划，吸引更多的高层次人才来推动当地经济发展。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4208" r="14208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21875" r="21875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经济发展需求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引进高层次人才有助于优化地方产业结构，促进产业升级和转型。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产业结构优化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高层次人才的聚集可以提升城市的知名度和美誉度，增强城市的吸引力。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提升城市形象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地方政府积极响应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高新技术企业需要不断的技术创新来保持竞争优势，而高层次人才是实现技术创新的关键因素。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技术创新需求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企业需要拓展市场，而高层次人才可以帮助企业开拓新的市场领域。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市场拓展需求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4458" r="14458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企业需要打造一支高素质的团队来应对激烈的市场竞争，而高层次人才可以提升团队的整体素质。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团队建设需求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企业发展需求迫切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76034" y="2655088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高新技术企业现状及挑战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5043" y="1520539"/>
            <a:ext cx="7683398" cy="9948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l="2493" r="2493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638" b="263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815" b="2815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行业现状及发展趋势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行业规模与增长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高新技术企业已成为全球经济增长的重要引擎，其规模和增长速度均超过传统行业。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技术创新与迭代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高新技术企业以技术创新为核心竞争力，不断推动技术迭代和产业升级。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跨界融合与生态构建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高新技术企业通过跨界融合和生态构建，打造全新的商业模式和价值链。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技术研发具有高度不确定性和风险性，企业需要承担巨大的研发成本和失败风险。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技术研发风险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4502" r="14502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高新技术企业面临激烈的市场竞争，包括技术竞争、品牌竞争和市场份额竞争等。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市场竞争压力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高新技术企业对高素质人才的需求量大，但人才短缺和流失问题严重制约了企业的发展。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人才短缺与流失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企业面临的主要挑战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推动企业可持续发展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人才引进可以为企业注入新的活力和创新力，推动企业实现可持续发展。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应对市场变化与挑战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高素质人才具备敏锐的市场洞察力和应对挑战的能力，可以帮助企业更好地应对市场变化和挑战。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提升企业核心竞争力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高素质人才是企业技术创新和产业升级的关键因素，引进优秀人才有助于提升企业的核心竞争力。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人才引进的紧迫性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76034" y="2655088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人才引进计划对高新技术企业的影响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5043" y="1520539"/>
            <a:ext cx="7683398" cy="9948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通过人才引进计划，高新技术企业可以吸引和引进国内外的高端人才，包括科研专家、技术精英和行业领袖等。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引进高端人才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高端人才的加入将为企业带来先进的研发能力和技术水平，提高企业的自主创新能力和核心竞争力。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提升研发能力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引进的人才往往具有丰富的经验和专业知识，能够与现有团队形成良好的协作，共同推动企业的发展。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加强团队协作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提升企业核心竞争力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6675" r="16675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促进技术转化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高端人才能够将最新的科研成果和先进技术引入到企业中，促进技术转化和产业升级，推动企业的创新发展。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引入创新思维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通过人才引进计划，企业可以引入具有创新思维和创业精神的人才，为企业带来新的发展思路和商业模式。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拓展业务领域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新引进的人才往往具有广泛的行业视野和资源优势，能够帮助企业拓展新的业务领域和市场空间。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推动企业创新发展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https://d.book118.com/948102026005006030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80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2024-09-06T04:25:15.983</cp:lastPrinted>
  <dcterms:created xsi:type="dcterms:W3CDTF">2024-09-05T20:25:16Z</dcterms:created>
  <dcterms:modified xsi:type="dcterms:W3CDTF">2024-09-05T20:25:18Z</dcterms:modified>
</cp:coreProperties>
</file>