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A90AB-D48E-4432-8B9F-670C2BB4F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CA096-EF64-4FED-B5C4-62C1C3B77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7B45A4-7D9A-41E3-BB21-C3AAD88E7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9746C-1E87-4289-9A2E-77C113BD7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20BAD0-4E29-4E1C-ABC5-4E43638D7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FCC1A4-2D95-462F-B22A-9D686F329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3D24BA-DA58-401A-8ECD-397D74BD8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C08CD2-5ACD-443E-898E-2F4076CBB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9D321D-9B3F-4831-A2A2-00986A986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79B5B-AC88-4EA8-A980-8BD30E0A7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BFBCA-2023-4383-988A-2AE2434C6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102044007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800132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2024直播行业运营报告：解析成功案例与策略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直播行业概述与发展趋势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成功案例分享与剖析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运营策略探讨与实践经验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挑战与风险识别及应对措施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总结回顾与行动计划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2092" y="2509838"/>
            <a:ext cx="3038475" cy="1838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直播行业概述与发展趋势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直播行业指的是通过互联网实时传输技术，将主播的表演、讲解、互动等内容实时传递给观众，观众可以通过弹幕、礼物等方式与主播进行互动的一种新型娱乐形式。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随着互联网的普及和5G技术的推广，直播行业市场规模不断扩大，涵盖了娱乐、教育、电商等多个领域，成为数字经济的重要组成部分。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直播行业定义及市场规模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5" b="3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直播用户以年轻人为主，他们具有强烈的社交需求和表达欲望，喜欢新鲜事物和互动式体验。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用户对于直播内容的需求多样化，包括娱乐表演、知识分享、购物推荐等。同时，用户对于直播的画质、流畅度、互动性等方面也有较高的要求。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用户群体特征及需求分析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用户群体特征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直播行业竞争激烈，市场上有众多直播平台，包括综合性平台和垂直领域平台。各平台通过不断创新和优化用户体验来争夺市场份额。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主要平台介绍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综合性平台如抖音、快手等拥有庞大的用户基础和丰富的内容生态；垂直领域平台如斗鱼、虎牙等则专注于游戏直播领域，吸引了大量游戏爱好者。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875" r="25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竞争格局与主要平台介绍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500" r="21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内容升级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商业模式创新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随着5G技术的不断推广和AI技术的应用，直播行业将迎来更加高清、流畅、智能的观看体验。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直播平台将不断探索新的商业模式，如与电商、线下活动等结合，打造更完整的音视频生态链。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直播内容将越来越丰富和多样化，涵盖更多领域和场景，满足不同用户的需求。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国内直播平台将积极拓展海外市场，与国际同行展开竞争与合作，推动全球直播行业的发展。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成功案例分享与剖析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设定明确的主播等级和晋升机制，以及与之相对应的奖励政策，激发主播积极性和创造力。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通过线上、线下多渠道选拔有潜力成为优秀主播的人才，注重个人特质和才艺。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培训体系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建立完善的主播培训体系，包括语言表达、互动技巧、产品知识等方面，提升主播专业素养。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案例一：某平台主播培养策略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精选适合直播销售的产品，注重品质、口碑和价格优势。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选品策略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直播场景打造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主播与观众互动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营造轻松、有趣的直播氛围，增加观众互动和参与度。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主播通过互动游戏、问答等方式与观众建立良好关系，提高观众粘性和购买转化率。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案例二：某品牌直播带货实战经验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线上预热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通过社交媒体、短视频等渠道进行活动预热，吸引潜在用户关注。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线下体验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设置线下体验区，让观众亲身体验产品，增加产品认知度和好感度。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线上线下联动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通过线上线下抽奖、优惠券等方式实现联动营销，扩大活动影响力和销售效果。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案例三：某活动线上线下互动营销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成功因素总结与启示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注重人才培养和团队建设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成功的主播和团队是直播行业的核心竞争力，需要注重选拔、培训和激励。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创新营销方式和策略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不断探索和创新营销方式和策略，以适应市场变化和用户需求。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精选产品和打造特色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在竞争激烈的直播市场中，需要精选适合直播销售的产品，并打造自己的特色和优势。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注重用户体验和服务质量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提供优质的直播体验和服务质量，树立良好的口碑和品牌形象。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运营策略探讨与实践经验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通过短视频、直播、录播等多种形式，满足不同用户群体的需求。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多元化内容形式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2510" r="2251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针对特定领域进行深度挖掘，打造专业化、精细化的内容。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垂直领域深耕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结合时事热点、流行文化等元素，提高内容的吸引力和传播力。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引入热门元素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内容创新策略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利用弹幕、评论区、私信等功能，为粉丝提供互动交流的空间。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833" r="1983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搭建互动平台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通过线上抽奖、问答互动、粉丝见面会等活动，增强粉丝的参与感和归属感。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定期举办活动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发现并培养一批活跃度高、影响力大的粉丝，引导他们参与社群建设。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培养意见领袖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粉丝互动与社群维护方法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00" r="1890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59" r="1665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流量获取途径及优化建议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提高网站在搜索引擎中的排名，增加曝光率和点击率。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利用微博、微信、抖音等社交媒体平台，扩大内容的传播范围。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与其他直播平台、网红、KOL等进行合作，实现流量共享和互惠互利。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通过广告投放、购买流量等方式，提高直播间的曝光度和观众数量。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搜索引擎优化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社交媒体推广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合作与联盟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付费推广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https://d.book118.com/948102044007006043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2024-09-22T09:43:35.331</cp:lastPrinted>
  <dcterms:created xsi:type="dcterms:W3CDTF">2024-09-22T01:43:35Z</dcterms:created>
  <dcterms:modified xsi:type="dcterms:W3CDTF">2024-09-22T01:43:37Z</dcterms:modified>
</cp:coreProperties>
</file>