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44F6D-0C24-4B67-931B-133B189FE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E0543-0663-4050-8D34-60A42C83A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4B2ED-B8F9-466D-B34F-BEC3FE55E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03886-F768-4DB2-A65E-82D13E6FD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417CA5-EB9D-4379-B862-69F0E6FD1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0A7F3C-6F91-4301-8C20-B107B30DB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DD8D3D-C327-42E2-8A57-8AA345DCC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735C3-053F-49C0-BA73-81985396A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80BD5-365C-428C-9337-9B9929762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2F6D3-C51D-4784-9A7D-072405411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A6345-29B3-4E4A-8399-28D2D35CE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03132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车间技术提升年计划改善设备故障维修流程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车间设备故障维修现状分析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设备故障维修流程改善方案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预期效果与收益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实施计划和时间表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32" r="1743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提升车间设备稳定性和运行效率，减少故障停机时间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优化维修流程，提高维修响应速度和维修质量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降低设备维修成本，提高车间整体经济效益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分析当前车间设备故障维修现状及存在的问题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制定具体的实施计划和时间表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提出针对性的改善措施和优化方案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评估改善措施的效果和预期收益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车间设备故障维修现状分析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其他故障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包括传感器故障、软件问题等，占比约10%，平均每季度发生1次。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机械故障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包括轴承损坏、齿轮磨损等，占比约40%，平均每季度发生5次。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电气故障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如电机烧毁、控制线路故障等，占比约30%，平均每季度发生3次。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液压故障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如液压泵损坏、油管破裂等，占比约20%，平均每季度发生2次。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设备故障类型及频率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故障发现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维修实施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维修验收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维修流程现状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操作工发现设备异常后，通知维修工进行检查。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维修工根据故障诊断结果进行维修，更换损坏部件或调整设备参数。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维修工根据经验或借助诊断工具确定故障原因。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维修完成后，由操作工进行试运行，确认设备正常运行后签字验收。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维修响应时间长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从发现故障到维修完成，平均需要2小时以上，影响生产效率。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维修技术水平参差不齐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部分维修工缺乏专业知识和技能，导致维修质量不稳定。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备件库存管理不规范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缺乏科学的备件库存管理制度，导致部分备件库存积压，而部分急需备件却缺货。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维修记录不完善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部分维修记录缺失或不准确，不利于后续故障分析和预防。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设备故障维修流程改善方案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简化故障申报程序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减少不必要的环节，使操作人员能够直接、快速地向维修部门报告故障。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标准化维修流程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制定详细的维修操作规范，确保维修人员能够按照统一的标准进行维修。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强化维修记录管理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建立完善的维修档案，记录设备维修的全过程，为后续故障分析和预防提供依据。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采用先进的故障诊断设备和技术，提高故障定位的准确性和维修效率。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引入先进故障诊断技术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通过对设备运行数据的实时监测和分析，预测设备可能出现的故障，提前进行维修干预。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推广预测性维护技术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鼓励技术人员进行技术创新和研究，不断提升维修技术水平。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加强维修技术研究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技术升级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提升操作人员技能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对操作人员进行设备操作和维护培训，提高其设备使用和维护能力。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加强维修人员培训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定期组织维修人员进行专业技能培训，提高其故障诊断和维修能力。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推广维修经验分享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鼓励维修人员之间分享维修经验和技巧，促进团队整体技能水平的提升。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预期效果与收益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https://d.book118.com/948103132062006033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2024-09-11T11:31:44.563</cp:lastPrinted>
  <dcterms:created xsi:type="dcterms:W3CDTF">2024-09-11T03:31:44Z</dcterms:created>
  <dcterms:modified xsi:type="dcterms:W3CDTF">2024-09-11T03:31:46Z</dcterms:modified>
</cp:coreProperties>
</file>