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B2BF8-C9C1-453B-B342-1C0CB8456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BD1E2-D007-4896-83C4-0E3B495FA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8EA19-C31C-4A9E-97B3-CFC11045D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F2E11F-DE1E-45EC-BBF3-E14C3FE61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2F9613-C81F-4C24-B797-65FF6AA51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BEF114-D495-483B-BBDD-A5924CB4F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37B0F1-F6D4-48A0-8725-CC573890C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02BBA1-E416-4D82-B332-7F91A18A7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D1CE19-F81F-4F5E-A334-6D9840F9F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79FF3-0069-4C32-984E-451A547E0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9302A-E8D3-4D7F-A9CB-C7A85E5F3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10401001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烧伤后的伤疤治疗与整容手术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烧伤伤疤概述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伤疤治疗方法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整容手术在伤疤治疗中的应用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患者心理支持与辅导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烧伤后伤疤预防与护理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烧伤伤疤概述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热力烧伤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化学烧伤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电烧伤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火焰、热液、热蒸汽、热金属等导致的皮肤组织损伤，愈合后形成伤疤。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强酸、强碱等化学物质接触皮肤后，引起皮肤组织坏死和伤疤形成。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电流通过人体时，产生热能导致皮肤组织损伤和伤疤。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伤疤形成原因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伤疤类型与特点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突出于皮肤表面，颜色发红或暗红，质地较硬，常伴有瘙痒和疼痛。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皮肤组织收缩导致的伤疤，常影响关节活动和造成畸形。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一种特殊的增生性伤疤，呈瘤状增生，颜色发红或暗红，质地较硬。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增生性伤疤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挛缩性伤疤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瘢痕疙瘩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外观影响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功能影响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影响与危害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挛缩性伤疤可导致关节活动受限、畸形等问题，影响患者生活质量。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烧伤伤疤可对患者造成心理创伤，导致自卑、焦虑等心理问题。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烧伤伤疤可导致皮肤颜色、质地和形态的改变，影响患者外观。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伤疤治疗方法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外用药物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注射药物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采用疤痕贴、疤痕霜等外用药物，通过渗透作用，抑制疤痕增生，软化疤痕，促进疤痕消退。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将药物直接注射到疤痕内，通过抑制疤痕组织的生长，达到治疗目的。常用药物包括激素类药物、抗肿瘤药物等。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048" r="190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303" r="313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通过穿戴弹力套、弹力绷带等，对疤痕部位施加持续的压力，减少疤痕组织的血液供应，抑制其增生。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压力疗法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利用激光的能量，作用于疤痕组织，促进胶原蛋白的再生和重排，改善疤痕的外观和质地。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激光治疗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疤痕切除缝合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适用于面积较小、较窄的疤痕。通过手术将疤痕切除，然后直接缝合伤口。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皮片移植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适用于面积较大的疤痕。通过手术将疤痕切除后，取身体其他部位的皮肤移植到疤痕部位。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皮瓣移植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适用于功能部位的疤痕或关节部位的疤痕。通过手术将疤痕切除后，设计合适的皮瓣移植到疤痕部位，以恢复功能或改善外观。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整容手术在伤疤治疗中的应用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适用于面积较大、影响功能的烧伤疤痕，如位于关节、面部等重要部位的疤痕，以及严重影响患者心理和社会功能的疤痕。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存在严重心、肺、肝、肾等脏器疾病，不能耐受手术者；疤痕处于不稳定期，仍有增生或感染可能者；存在凝血功能障碍或血液系统疾病者；孕妇及哺乳期妇女等。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手术方法与步骤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根据疤痕的具体情况，选择合适的手术方法，如疤痕切除术、皮肤移植术、皮瓣转移术等。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手术方法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包括术前准备、麻醉、手术操作、术后处理等步骤。术前需进行详细的评估和设计，选择合适的手术方法和切口；麻醉方式根据手术大小和患者情况选择；手术操作需精细、准确，注意保护周围正常组织和器官；术后需进行严密的监测和护理，防止并发症的发生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手术步骤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https://d.book118.com/948104010016006031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2024-09-07T20:32:40.140</cp:lastPrinted>
  <dcterms:created xsi:type="dcterms:W3CDTF">2024-09-07T12:32:40Z</dcterms:created>
  <dcterms:modified xsi:type="dcterms:W3CDTF">2024-09-07T12:32:42Z</dcterms:modified>
</cp:coreProperties>
</file>