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AD1EC-EDD7-4FBF-980B-478814612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5CF01-3E29-41C0-A117-AC736A4C6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26CD6-7DD5-4143-8BB4-99A3981D1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7C957-575C-4D4B-84DE-9ABF030A0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01A599-B7D2-4360-9F91-940289A63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611334-E5AD-4261-8A00-94C82D346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395BF7-C3C4-4BBD-BCF5-FE77C93B6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E76BE-2A3B-4200-BEDB-CBC088CC4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60359-3835-4DE4-85C6-DB034D4F0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0F389-46F2-4390-917E-D5AE531D5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6762C-5A29-419B-B924-8100D7F5F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0401201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78. 烧伤后的伤痕护理与康复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烧伤后伤痕概述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烧伤后急性期处理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烧伤后恢复期护理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烧伤后康复治疗方法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营养支持与饮食调整建议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家庭护理与自我保健教育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烧伤后伤痕概述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热力烧伤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化学烧伤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电烧伤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78" r="1727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烧伤类型与程度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由火焰、热液、热蒸汽等引起，根据烧伤深度可分为一度、二度、三度和四度烧伤。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由强酸、强碱等化学物质引起，可导致皮肤及深层组织严重损伤。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由电流通过人体引起的烧伤，常伴随电击伤，损伤程度与电流强度和接触时间有关。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伤痕形成原因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炎症反应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烧伤后局部组织发生炎症反应，释放大量炎性介质，导致血管扩张、通透性增加，血浆渗出到组织间隙，形成水肿和伤痕。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烧伤后皮肤屏障受损，易于发生细菌感染，感染可加重组织损伤和炎症反应，促进伤痕形成。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创面处理不当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如清创不彻底、使用刺激性药物等，可加重组织损伤和炎症反应，导致伤痕形成。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烧伤后留下的伤痕会对患者的心理造成严重影响，如自卑、焦虑、抑郁等。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功能障碍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美观影响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1927" b="2192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烧伤伤痕可能导致关节僵硬、肌肉萎缩等功能障碍，影响患者的日常生活和工作能力。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烧伤伤痕对患者的外观造成严重影响，降低患者的自信心和生活质量。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伤痕对患者影响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烧伤后急性期处理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05" r="1690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416" r="741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794" r="2779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231" r="2323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现场急救措施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立即远离火源，避免继续烧伤。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用大量冷水冲洗或浸泡伤处，降低皮肤温度，减轻疼痛。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尽快去除身上潮湿、紧致或温度增高的衣物，防止热量继续传递。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检查呼吸是否通畅，清除口鼻分泌物，保持呼吸道通畅。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迅速脱离火源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冷却创面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去除衣物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根据烧伤程度，进行创面清创，去除坏死组织和污染物，减少感染风险。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清创处理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应用抗生素等抗感染药物，预防和治疗烧伤部位感染。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抗感染治疗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使用无菌敷料包扎创面，定期更换，保持创面清洁干燥。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创面保护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早期清创与抗感染治疗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定期评估患者疼痛程度，及时调整治疗方案。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应用镇痛药物，如非甾体类抗炎药等，缓解疼痛。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提供心理咨询和支持，帮助患者缓解焦虑、恐惧等不良情绪。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疼痛管理与心理支持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烧伤后恢复期护理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创面观察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密切观察创面的颜色、渗出物、水肿、感染等迹象，以及周围皮肤的状况。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创面愈合分期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了解烧伤创面愈合的不同阶段，包括急性炎症期、增生期、重塑期等。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定期评估患者的疼痛程度，采取适当的疼痛缓解措施。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创面愈合过程观察与评估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换药前需彻底清洗双手，佩戴无菌手套，确保换药过程的无菌环境。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使用温和的清洁剂或生理盐水清洗创面，去除坏死组织和异物。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创面清洁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根据创面的不同阶段和渗出量，选择合适的敷料，如油纱、水胶体敷料等。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敷料选择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换药操作规范及注意事项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https://d.book118.com/948104012016006031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2024-09-07T20:32:40.603</cp:lastPrinted>
  <dcterms:created xsi:type="dcterms:W3CDTF">2024-09-07T12:32:40Z</dcterms:created>
  <dcterms:modified xsi:type="dcterms:W3CDTF">2024-09-07T12:32:42Z</dcterms:modified>
</cp:coreProperties>
</file>