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01C512-4D7E-41CA-8F50-3F0C6E029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1656A-65FE-4A0D-8185-ECE79C1CD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62038F-A567-4D33-B530-A2AE865F7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7EFB46-6024-4B89-81D5-683574A25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DA3C2D-BE0B-488B-A7C1-69EF17584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C9EBD7-7C4B-4A76-B00B-7EAAC041F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21A149-1A14-4361-8461-E7B85D0D4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A36880-4D37-4295-9425-65AABE5A4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AE0BA5-CBF6-4666-A428-B424175C8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638FA5-80C3-4DE5-B5F0-12DF09BF7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C449D-B0DD-49A3-BC3E-158DE46DA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104072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《校园不文明现象》课件</a:t>
            </a:r>
            <a:endParaRPr lang="en-US" sz="51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2024-01-20</a:t>
            </a:r>
            <a:endParaRPr lang="en-US" sz="20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校园不文明现象概述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校园内常见的不文明行为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校园内不文明行为的成因分析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校园文明建设的措施与实践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校园文明建设的成效与展望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结论与反思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5775" b="1">
              <a:solidFill>
                <a:schemeClr val="accent3">
                  <a:lumMod val="40000"/>
                  <a:lumOff val="60000"/>
                  <a:alpha val="34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57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校园不文明现象概述</a:t>
            </a:r>
            <a:endParaRPr lang="en-US" sz="382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定义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校园不文明现象指的是在校园内发生的，违反社会公德、职业道德、家庭美德、个人品德，以及校园规章制度的行为和现象。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行为不雅观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包括乱扔垃圾、随地吐痰、公共场所吸烟等。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分类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根据行为性质和表现形式，校园不文明现象可分为以下几类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破坏公物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包括损坏教室、图书馆等公共设施，浪费水电等资源。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言语不文明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包括使用粗鲁、侮辱性语言，恶意攻击他人等。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违反纪律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包括迟到早退、旷课逃学、考试作弊等。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定义与分类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083" r="1108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影响校园环境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损害他人权益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阻碍个人成长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败坏社会风气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校园不文明现象的危害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不文明现象破坏了校园的整洁和美观，影响了学生的学习和生活环境。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违反纪律和不雅观的行为会影响个人的学习习惯和道德品质，进而阻碍个人的成长和发展。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言语和行为上的不文明现象会侵犯他人的尊严和权益，造成心理和情感上的伤害。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校园是社会的缩影，校园不文明现象会蔓延至社会，败坏社会风气和道德水平。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通过校园文明建设，可以引导学生树立正确的价值观和道德观，培养良好的品德和习惯。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培养学生良好品德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文明和谐的校园环境有助于增进同学之间的友谊和团结，形成良好的学习氛围。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促进和谐校园建设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一个文明、整洁、有序的校园可以提升学校的整体形象和社会声誉，吸引更多优秀学生前来就读。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提升学校形象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校园文明建设不仅局限于校园内，还可以通过学生的言传身教影响家庭和社会，推动整个社会的文明进步。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推动社会进步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校园文明建设的意义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57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校园内常见的不文明行为</a:t>
            </a:r>
            <a:endParaRPr lang="en-US" sz="382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将垃圾随手扔在地上或草坪上，严重破坏校园环境。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随意丢弃废弃物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375" r="3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不分类投放垃圾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417" r="12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乱倒餐厨垃圾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不按照垃圾分类要求投放垃圾，给垃圾处理带来不便。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将餐厨垃圾倒在非指定地点，造成环境污染和卫生问题。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乱扔垃圾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在明确禁止吸烟的区域吸烟，危害他人健康，违反校规校纪。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5333" b="53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750" r="575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在禁烟区域吸烟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将烟蒂随意扔在地上，不仅破坏环境，还容易引发火灾。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乱扔烟蒂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在人群密集或通风不良的场所吸烟，让他人被迫吸入二手烟。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不顾他人感受吸烟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公共场所吸烟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 panose="020f0502020204030204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4209" r="420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99" b="12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随意涂鸦和破坏公物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在墙壁、桌椅上涂鸦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在校园内的墙壁、桌椅等公共设施上随意涂鸦，影响校园美观。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破坏公共设施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故意损坏校园内的公共设施，如破坏门窗、水龙头等。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采摘花草树木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随意采摘校园内的花草树木，破坏绿化环境。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将剩菜剩饭随意倒掉，浪费粮食资源。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4125" r="4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随意倒掉剩菜剩饭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使用水资源后不关紧水龙头，造成水资源浪费。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不关紧水龙头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167" r="121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917" b="2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在洗漱、洗衣等日常活动中过度用水，不珍惜水资源。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过度用水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浪费粮食和水资源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57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校园内不文明行为的成因分析</a:t>
            </a:r>
            <a:endParaRPr lang="en-US" sz="382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缺乏基本的礼仪和公共意识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部分学生没有养成良好的行为习惯，缺乏对他人的尊重和关心，容易在校园内表现出各种不文明行为。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自律能力较差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一些学生缺乏自律能力，不能很好地约束自己的行为，容易受到外界不良因素的影响，从而表现出不文明行为。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个人素质与道德修养不足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https://d.book118.com/948104072006006032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2024-09-09T06:12:21.218</cp:lastPrinted>
  <dcterms:created xsi:type="dcterms:W3CDTF">2024-09-08T22:12:21Z</dcterms:created>
  <dcterms:modified xsi:type="dcterms:W3CDTF">2024-09-08T22:12:23Z</dcterms:modified>
</cp:coreProperties>
</file>