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92754-58F1-40B6-8E98-4849550FB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79668-EA73-41A3-9C6E-C1B6915FA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F045C-E187-4D3B-945A-E56FCC5AE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DD0A0-C6FC-417A-973A-31BCA8E12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5070FF-910B-4C84-A3BD-9B9EC20E8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043DBD-1A72-4A26-83B4-8A003B670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AA9D21-0042-44FC-925C-0CF1AACA3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E4970-1DAA-4F46-9C36-CD9CEE41D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D4498B-D70C-40E5-B326-52AB0206D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67141-3F74-45E5-A350-ADCFB7FD5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1F7D6-FB5D-47A4-A920-94030517A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emf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emf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05002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法国公务员制度概述\n## 1.法国公务员制度的历史背景与发展\n### 1.1法国公务员制度的起源及初期发展\n### 1.2法国公务员制度在近现代的变革\n### 1.3法国公务员制度的发展趋势及展望\n## 2.法国公务员的分类与职责\n### 2.1法国公务员的分类体系及特点\n### 2.2各类公务员的职责范围与特点\n### 2.3法国公务员的职位晋升与流动机制\n## 3.法国公务员的选拔与培训\n### 3.1法国公务员选拔制度的特点与流程\n### 3.2法国公务员培训体系及其作用\n### 3.3法国公务员选拔与培训的挑战与改革\n## 4.法国公务员的待遇与福利\n### 4.1法国公务员的薪酬待遇及构成\n### 4.2法国公务员的福利待遇及特点\n### 4.3法国公务员待遇与福利制度的改革与挑战\n## 5.法国公务员制度的影响与评价\n### 5.1法国公务员制度对国家政策执行的影响\n### 5.2法国公务员制度对社会稳定的作用\n### 5.3法国公务员制度的评价与启示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法国公务员制度概述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法国公务员制度的历史背景与发展</a:t>
            </a:r>
            <a:endParaRPr/>
          </a:p>
        </p:txBody>
      </p:sp>
      <p:sp>
        <p:nvSpPr>
          <p:cNvPr id="5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5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66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法国公务员制度的起源及初期发展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67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-起源于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拿破仑时期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的法国公务员制度     - 1799年，拿破仑实行行政改革，建立公务员制度
    - 1802年，颁布《民法典》，确立公务员的法律地位
    - 19世纪，法国公务员制度逐渐完善，分为行政、司法、财政三大类
-法国公务员制度的初期发展
    - 19世纪中期，公务员制度逐步确立，选拔和培训制度逐步完善
    - 19世纪末，法国公务员制度受到德国和英国的影响，进行改革
    - 20世纪初，法国公务员制度进一步发展，实行职位分类制度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68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法国公务员制度在近现代的变革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7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-二战后，法国公务员制度的重建与发展     - 1946年，颁布《公务员总法》，重建公务员制度
    - 1950年代，实行公务员职位分级制度，提高公务员待遇
    - 1960年代，进行公务员制度改革，提高工作效率
-近年来，法国公务员制度的调整与优化
    - 2000年代，实行公务员职位评估制度，提高公务员绩效
    - 2010年代，优化公务员选拔制度，提高公务员队伍素质
    - 2020年代，应对新冠疫情，调整公务员工作任务和待遇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7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法国公务员制度的发展趋势及展望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7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-法国公务员制度的发展趋势     - 进一步加强公务员队伍建设，提高公务员素质
    - 不断优化公务员选拔和培训制度，提高工作效率
    - 完善公务员待遇和福利制度，保持公务员队伍稳定
-法国公务员制度的展望
    - 面对全球化和信息技术的发展，法国公务员制度将不断调整和完善
    - 面对气候变化和资源紧张等挑战，法国公务员制度将加强环境保护和可持续发展方面的能力
    - 面对社会变革和民众需求，法国公务员制度将更加注重公共服务和社会参与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7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法国公务员的分类与职责</a:t>
            </a:r>
            <a:endParaRPr/>
          </a:p>
        </p:txBody>
      </p:sp>
      <p:sp>
        <p:nvSpPr>
          <p:cNvPr id="8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法国公务员的分类体系及特点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8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-法国公务员分类体系     - 行政类公务员：包括中央政府、地方政府和公共企业的公务员
    - 司法类公务员：包括法官、检察官和公证员等
    - 财政类公务员：包括税收、审计和预算等财政部门的公务员
-法国公务员分类体系的特点
    - 分类明确，职责清晰，便于管理和监督
    - 各类公务员之间有一定的流动性和互补性，有利于提高工作效率
    - 适应不同领域的需求，有利于专业人才的发展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8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342900" indent="-342900" algn="justLow" defTabSz="914400">
              <a:lnSpc>
                <a:spcPct val="130000"/>
              </a:lnSpc>
              <a:buAutoNum type="arabicPeriod"/>
              <a:defRPr sz="1400">
                <a:solidFill>
                  <a:srgbClr val="000000">
                    <a:alpha val="100000"/>
                  </a:srgbClr>
                </a:solidFill>
                <a:latin typeface="Arial"/>
                <a:ea typeface="黑体"/>
              </a:defRPr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-行政类公务员的职责范围与特点     - 负责政府决策的执行和公共事务的管理
    - 具有较强的政治性和专业性，需要具备较高的综合素质
    - 分布在中央政府、地方政府和公共企业等多个领域，具有较大的影响力
-司法类公务员的职责范围与特点
    - 负责司法审判和司法监督，维护社会公平正义
    - 具有较强的独立性和专业性，需要具备较高的法律素养
    - 分布在法院、检察院和公证处等多个机构，具有较大的权威性
-财政类公务员的职责范围与特点
    - 负责财政政策的制定和执行，保障国家财政稳定
    - 具有较强的经济性和专业性，需要具备较高的财经素养
    - 分布在财政部、审计部和预算部等多个部门，具有较大的决策权</a:t>
            </a:r>
            <a:endParaRPr/>
          </a:p>
        </p:txBody>
      </p:sp>
      <p:sp>
        <p:nvSpPr>
          <p:cNvPr id="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各类公务员的职责范围与特点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法国公务员的职位晋升与流动机制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-法国公务员的职位晋升机制     - 晋升途径包括内部晋升和外部选拔，鼓励公务员全面发展
    - 晋升条件包括工作业绩、能力评估和教育培训，注重公务员的综合素质
    - 晋升程序包括个人申请、部门推荐和评审委员会评审，保证晋升的公平性和公正性
-法国公务员的流动机制
    - 流动方式包括跨部门、跨地区和跨领域的调动，促进公务员资源的合理配置
    - 流动条件包括工作需要、个人意愿和任职资格，兼顾公务员的个人发展和工作需要
    - 流动程序包括个人申请、部门审批和人事部门备案，保证流动的规范性和有序性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9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法国公务员的选拔与培训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法国公务员选拔制度的特点与流程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Low">
              <a:lnSpc>
                <a:spcPct val="130000"/>
              </a:lnSpc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-法国公务员选拔制度的特点     - 选拔标准严格，注重公务员的综合素质和能力
    - 选拔过程公开透明，保证公平竞争和公正选拔
    - 选拔方式多样，包括考试、面试和实践等多种方式
-法国公务员选拔制度的流程
    - 发布选拔公告，明确选拔条件、职位和程序
    - 报名和资格审查，筛选符合选拔条件的候选人
    - 考试和面试，评估候选人的综合素质和能力
    - 评审委员会评审，确定拟选拔人选
    - 人事部门审批，办理录用手续</a:t>
            </a:r>
            <a:endParaRPr lang="en-US" sz="120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微软雅黑"/>
              <a:ea typeface="微软雅黑"/>
            </a:endParaRPr>
          </a:p>
        </p:txBody>
      </p:sp>
      <p:cxnSp>
        <p:nvCxnSpPr>
          <p:cNvPr id="1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https://d.book118.com/948105002033006041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法国公务员制度概述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2024-09-19T22:39:19.163</cp:lastPrinted>
  <dcterms:created xsi:type="dcterms:W3CDTF">2024-09-19T14:39:19Z</dcterms:created>
  <dcterms:modified xsi:type="dcterms:W3CDTF">2024-09-19T14:39:20Z</dcterms:modified>
</cp:coreProperties>
</file>