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153F7-973B-420C-B426-4010A5C3C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E2F03-C839-465E-9C3D-B172B9062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7183A-7503-405F-89BC-F5A084547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39630-13D7-41BE-9A88-A8838BC8A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82720-9D93-4F56-9917-04569CB4D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E03BA-DD8F-4A17-806B-2992E56B1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673913-DEF9-480C-BA4B-08AC14EA9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CF1A8-587D-4986-8C0D-D8E87AA6B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99E29-470A-40FA-B32E-BF59BF19D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4CCD7-200C-47A8-A529-411D6E16C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337EE-B629-49C1-9B85-FC043EC30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51001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网络工程设计与实践项目化教程教学课件汇总全书电子教案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网络设备选型与配置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网络协议分析与设计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网络工程实践项目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网络工程测试与验收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互联网时代的快速发展，网络工程设计与实践成为重要技能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培养学生掌握网络工程设计与实践的基本理论、方法和技术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提高学生解决实际网络工程问题的能力，适应社会发展需求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掌握网络工程设计的基本原理和方法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具备网络故障排查和优化的能力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熟悉网络设备的配置和管理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了解网络安全的基本概念和防护措施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88" b="738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290" r="829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3282" b="328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通过实践项目，将理论知识应用于实际网络工程设计和实践中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讲解网络安全的基本概念、攻击方式和防护措施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网络故障排查与优化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介绍网络故障排查的基本流程和优化方法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网络工程设计概述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介绍网络工程设计的基本概念、原则和方法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网络设备配置与管理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讲解路由器、交换机等网络设备的配置和管理方法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网络工程设计基础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网络工程是指按计划进行的网络综合性工作，包括网络需求分析、网络设计、网络实施和网络维护等阶段。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862" r="886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网络工程的组成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网络工程由硬件、软件和协议等组成，其中硬件包括网络设备、服务器、终端设备等，软件包括操作系统、应用软件等，协议包括TCP/IP、HTTP、FTP等。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网络工程的特点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网络工程具有复杂性、动态性和开放性等特点，需要综合考虑技术、经济、社会等多方面因素。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网络工程基本概念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采用先进的技术和设备，确保网络的高性能和高可靠性。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根据实际需求进行设计，避免过度追求技术先进性而忽略实用性。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设计时应考虑未来业务发展的需求，确保网络具有良好的可扩展性。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采取必要的安全措施，确保网络数据的安全性和保密性。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网络工程设计原则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明确网络建设目标，收集用户需求和业务需求，分析网络现状和存在的问题。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对建成的网络进行日常维护和性能优化，确保网络的稳定运行和持续改进。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根据需求分析结果，进行网络拓扑结构、IP地址规划、路由协议选择等逻辑设计。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在逻辑设计的基础上，进行设备选型、端口配置、布线设计等物理设计工作。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按照设计方案进行设备采购、安装和调试，完成网络的搭建和测试工作。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实施与测试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网络工程设计流程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网络设备选型与配置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路由器选型与配置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路由器定义及作用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路由器工作原理及流程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路由器基本概念及工作原理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考虑性能、端口密度和扩展性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路由器选型原则与策略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明确需求与预算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了解厂商品牌及技术支持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连接路由器并启动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路由器配置方法与步骤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进入配置模式并设置基本参数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配置接口及路由协议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保存配置并退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交换机选型与配置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交换机基本概念及工作原理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交换机定义及作用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交换机工作原理及流程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交换机选型原则与策略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明确需求与预算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考虑端口数量、速率和类型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交换机选型与配置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了解交换技术（如VLAN、STP等）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考虑可管理性和扩展性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交换机配置方法与步骤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交换机选型与配置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连接交换机并启动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进入配置模式并设置基本参数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配置VLAN及端口聚合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配置STP及路由功能（如需要）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保存配置并退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防火墙选型与配置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防火墙基本概念及工作原理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防火墙定义及作用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防火墙工作原理及流程（如包过滤、代理服务器等）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https://d.book118.com/948105100104006035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2024-09-14T14:01:28.321</cp:lastPrinted>
  <dcterms:created xsi:type="dcterms:W3CDTF">2024-09-14T06:01:28Z</dcterms:created>
  <dcterms:modified xsi:type="dcterms:W3CDTF">2024-09-14T06:01:30Z</dcterms:modified>
</cp:coreProperties>
</file>