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E75D4-A928-4453-A9D9-EB7928D9C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78E72-2568-4F60-AA3E-664B2A5C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F9DBE-6F00-41AA-AACA-3C024F714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84EA2-0F93-4CD7-8A4A-64F02742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DD6D4E-DCC6-40A1-93F3-56B71749A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AA852-3F37-4C3E-B952-491DF284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BC96D-FD17-48C9-B95B-F8B99ED0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07A06-C581-4D07-ADC6-6E00D003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8771E-362A-4062-9F0C-5741F856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2884A-C938-42FC-AE77-0A60F877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EF05A-035E-447A-9188-6596C98D4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5125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脑脊液漏个案护理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脑脊液漏概述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脑脊液漏概述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脑脊液漏是指脑脊液从颅骨的骨缝、硬脑膜、脑组织表面等部位流出至其他部位的现象。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根据流出部位的不同，脑脊液漏可分为颅内漏和颅外漏两类。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脑脊液漏的病因包括外伤、手术、肿瘤、炎症等。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脑脊液漏的发生与颅骨骨折、硬脑膜撕裂、脑组织损伤等因素有关，导致脑脊液无法正常循环，形成压力差，最终导致脑脊液流出。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脑脊液漏的临床表现包括头痛、恶心、呕吐、耳漏、鼻漏、意识障碍等。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脑脊液漏的诊断主要依靠临床表现和影像学检查，如CT、MRI等。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通过护理措施，减轻患者的痛苦和不适，提高其生活质量。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控制脑脊液漏出量，预防感染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通过适当的护理措施，减少脑脊液的漏出，并保持伤口的清洁，以防止感染的发生。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密切观察患者的生命体征、意识状态等指标，及时发现病情变化并采取相应措施。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评估患者的疼痛程度，采取适当的疼痛缓解措施，如药物治疗、物理治疗等。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密切观察患者的生命体征、意识状态等指标，及时发现病情变化并采取相应措施。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严格执行无菌操作，避免交叉感染；保持室内空气流通，定期消毒病房环境。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定期更换敷料，保持伤口周围的清洁干燥，避免触碰和摩擦伤口。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监测脑脊液漏出量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记录脑脊液漏出的量、颜色、性质等信息，以便评估病情和调整治疗方案。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根据患者的病情变化和自身认知情况进行护理效果的评价。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根据护理效果的评价结果，及时调整护理措施，以提高护理效果。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https://d.book118.com/948105125052006044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2024-09-24T11:39:39.492</cp:lastPrinted>
  <dcterms:created xsi:type="dcterms:W3CDTF">2024-09-24T03:39:39Z</dcterms:created>
  <dcterms:modified xsi:type="dcterms:W3CDTF">2024-09-24T03:39:41Z</dcterms:modified>
</cp:coreProperties>
</file>