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D2AF71-8372-4E02-BF12-0EB22225D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EF8594-62B2-436E-B7B3-665DAA06C8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E7247-29D8-4ECA-A555-D2E019C0FE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9DC44E-4C28-4774-83DF-AA2E84F62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8FD030-CDF9-4C8F-8268-FECA5806E2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F668711-5450-41FF-B87F-8311B51B8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A60191-BB8C-4E0D-9376-237FCD171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9F5B72-5423-4C36-B472-C52B84423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D90B30-7F2B-4BB0-96F7-D56227EA11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014F48-7DF0-45FB-8688-03979A8453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89410D-84B3-4779-9175-B0E64AD06A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110072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消化科护理健康教育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消化科护理基本知识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消化科健康教育内容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消化科健康教育方式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消化科健康教育效果评估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消化科疾病概述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t="6470" b="6470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胃食管反流病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消化性溃疡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肝硬化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脂肪肝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肠易激综合征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克罗恩病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C9B44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溃疡性结肠炎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常见消化科疾病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消化科疾病的症状与体征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1E0E01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体重下降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肠易激综合征、溃疡性结肠炎等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消化性溃疡、克罗恩病等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腹痛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消化性溃疡、胃炎、克罗恩病等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胃食管反流病、肝硬化等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肝硬化、脂肪肝等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消化科疾病的病因与病理生理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胃酸过多：胃食管反流病、消化性溃疡等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炎症反应：胃炎、克罗恩病、溃疡性结肠炎等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肝功能异常：肝硬化等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肠道菌群失调：肠易激综合征等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消化科护理基本知识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消化科患者的日常护理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规律作息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保证充足的睡眠，避免熬夜，保持规律的作息时间。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适度运动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根据自身情况选择合适的运动方式，如散步、慢跑等，以增强身体免疫力。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保持良好的卫生习惯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勤洗手、保持口腔卫生，避免病从口入。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如辛辣、油腻、坚硬等食物，以免加重胃肠道负担。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如鱼肉、蔬菜、水果等，以补充身体所需营养。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适量摄入高蛋白、高纤维食物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避免暴饮暴食，遵循少食多餐的原则。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控制饮食量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消化科患者的饮食护理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与医护人员建立良好沟通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了解治疗方案，积极配合治疗，增强治疗信心。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寻求社会支持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与家人、朋友保持联系，分享心情，获得情感支持。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保持乐观心态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积极面对疾病，避免过度焦虑、抑郁等不良情绪影响康复。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708" r="15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消化科患者的心理护理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按时服药，不随意更改药物剂量或停药。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遵循医嘱治疗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定期复查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注意观察病情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根据医生建议进行相关检查，以便及时了解病情变化。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留意自身症状变化，如有异常及时就医。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消化科患者的康复护理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消化科健康教育内容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https://d.book118.com/948110072137006027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2024-09-06T00:42:13.661</cp:lastPrinted>
  <dcterms:created xsi:type="dcterms:W3CDTF">2024-09-05T16:42:13Z</dcterms:created>
  <dcterms:modified xsi:type="dcterms:W3CDTF">2024-09-05T16:42:15Z</dcterms:modified>
</cp:coreProperties>
</file>