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BC2A4D-E3C6-451D-8804-22FB42507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68177A-DCD3-4290-88CA-9495B464F4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1BAA82-6239-4A0A-8E79-48FAF2649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80644C-ECEC-4C6D-B64F-C9CAD760A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CD3E33-1B6D-4D99-9C82-3C7852EB3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4805B4-CB74-48C9-AB5F-78CBEFB9A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C58590-FDAE-46C8-B71D-BA6667A98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D2E71F-1C4F-412F-BA6E-3F0E6E3DC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561A77-4B15-45C7-A3CC-DA1F6D708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AE29E7-120A-4A02-A391-224F948B4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5B8C41-7D33-45D1-87D9-48DC9F360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11202011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ODP项目基本概念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项目背景与意义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ODP项目核心要素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ODP项目实施流程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ODP项目关键技术应用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ODP项目成果展示与评价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ODP项目挑战与应对策略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项目背景与意义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479" r="2247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ODP项目定义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ODP（Open Data Platform，开放数据平台）项目是一个旨在构建开放、共享、高效的数据处理和分析平台的倡议。该项目通过整合各种数据源、提供数据处理工具和分析方法，促进数据驱动的创新和应用。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ODP项目目标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DP项目的目标是构建一个开放、可扩展的数据生态系统，提供全面的数据解决方案，以满足不断增长的数据需求。该项目致力于推动数据共享、增强数据可访问性、提高数据处理效率，并促进跨领域的数据合作和创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ODP项目定义及目标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665" r="1266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数据驱动决策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企业和组织越来越依赖数据进行决策，需要高效、准确的数据处理和分析工具来支持决策过程。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数据共享与合作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随着数据量的不断增长，数据共享和跨组织合作变得至关重要。ODP项目通过提供开放的数据平台和工具，促进数据共享和合作。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数据安全与隐私保护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在数据处理和分析过程中，确保数据安全和隐私保护是至关重要的。ODP项目致力于提供安全的数据处理环境，并遵守相关的数据隐私法规和标准。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数据驱动创新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随着大数据和人工智能技术的不断发展，数据驱动的创新正在成为企业和组织的核心竞争力。ODP项目通过提供先进的数据处理和分析工具，支持企业和组织实现数据驱动的创新。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292" r="1429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开放数据与共享经济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开放数据和共享经济正在成为新的发展趋势。ODP项目通过构建开放的数据平台，促进数据的共享和利用，推动共享经济的发展。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跨领域数据合作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随着数据在各个领域的普及和应用，跨领域的数据合作变得越来越重要。ODP项目鼓励不同领域之间的数据合作，以实现更广泛的数据应用和价值创造。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ODP项目核心要素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058" b="9058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568742" y="1485755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150292" y="3006344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41893" y="4903343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7725002" y="1690784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382144" y="3262579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866091" y="5133975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317235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数据源选择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6662" y="1612351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对数据进行清洗和处理，包括去除重复数据、处理缺失值、异常值检测与处理等。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6662" y="1063099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6662" y="397721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6662" y="4535996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将数据转换为适合分析的形式，如数据聚合、特征工程等。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9110" y="3796745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根据项目需求，选择合适的数据源，如关系型数据库、非关系型数据库、API接口、文件等。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数据源选择与处理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描述性统计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对数据进行描述性统计分析，包括数据的集中趋势、离散程度、分布形态等。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推断性统计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通过样本数据推断总体特征，包括参数估计和假设检验等方法。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利用机器学习、深度学习等方法挖掘数据中的潜在规律和模式。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数据分析工具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如Python、R、SQL等编程语言和Excel、Tableau等数据可视化工具。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数据分析方法及工具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123" r="1312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2533" b="253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利用图表直观地展示数据和分析结果，如折线图、柱状图、散点图、饼图等。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图表呈现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通过交互式手段增强数据可视化的效果和用户体验，如动态图表、数据联动等。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交互式可视化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将数据可视化结果呈现在大屏上，以便更好地进行汇报和演示。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大屏展示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如Tableau、Power BI、Echarts等数据可视化工具。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可视化工具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数据可视化呈现方式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ODP项目实施流程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明确项目目标与范围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确定项目目标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明确ODP项目的具体目标，包括提高组织效率、优化业务流程、实现技术创新等。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界定项目范围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明确项目的实施范围，包括涉及的部门、业务、人员等，以及项目的时间、成本、质量等约束条件。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根据项目目标和范围，制定详细的实施计划，包括项目的时间表、里程碑、任务清单、资源需求等。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识别项目实施过程中可能遇到的风险和挑战，制定相应的应对措施和预案。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制定详细实施计划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制定项目计划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https://d.book118.com/948112020115006035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2024-09-14T16:26:01.911</cp:lastPrinted>
  <dcterms:created xsi:type="dcterms:W3CDTF">2024-09-14T08:26:01Z</dcterms:created>
  <dcterms:modified xsi:type="dcterms:W3CDTF">2024-09-14T08:26:03Z</dcterms:modified>
</cp:coreProperties>
</file>