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60CBF-D747-4B0C-B4ED-0D05E21CE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AF095-5F69-4D42-9A60-E81CF0E66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50A86-CCF2-48EC-A08C-77A829F31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F71E5-04AA-472E-887B-734E0EC15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DC56F9-BC4D-46F1-8AB3-DFCCBCD10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6A6ED-85C2-489A-B11E-52E1712C5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1F5DC5-FF13-41BC-97B8-E66808591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C239B-9D78-4682-A270-62CA3B21F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9394D-8619-4046-BE18-FF905C482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DB8EE-11A5-4DCF-9A56-CD3A88F92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2E908-C5B1-4A91-95DD-86D07EF79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12106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远离网络色情内容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网络色情内容现状与危害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识别与防范网络色情内容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家庭教育与监管责任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学校教育与引导措施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社会环境改善与政策支持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个人自律与道德约束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网络色情内容现状与危害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网络色情内容在社交媒体平台上泛滥，包括图片、视频、文字等形式，用户可以轻易地浏览和传播。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" r="1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搜索引擎中包含大量色情内容，用户通过搜索关键词即可找到相关内容。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500" r="11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一些网站提供私密聊天室和论坛，用户可以在其中分享和讨论色情内容。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私密聊天室和论坛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网络色情内容泛滥程度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49" b="121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对青少年心理健康影响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性心理扭曲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青少年正处于性心理发展的关键时期，过度接触网络色情内容可能导致性心理扭曲，影响正常性取向的形成。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焦虑和抑郁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长期接触网络色情内容可能导致青少年出现焦虑、抑郁等心理问题，影响情绪稳定和心理健康。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自尊心受损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青少年在接触网络色情内容时，可能会产生自卑感和自我否定，对自尊心造成负面影响。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诱导未成年人违法犯罪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网络色情内容可能诱导未成年人进行违法犯罪行为，如性侵犯、性骚扰等。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一些网络色情内容可能涉及网络诈骗，用户在接触过程中可能遭受经济损失。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传播淫秽物品罪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在网络上传播色情内容可能涉嫌传播淫秽物品罪，受到法律制裁。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292" r="9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引发违法犯罪行为风险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识别与防范网络色情内容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培养正确的性观念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树立正确的性观念，了解性健康知识，增强对不良信息的抵抗力。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了解网络色情内容的特征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熟悉网络色情内容的常见表现形式，如露骨的图片、视频、文字等，提高对不良信息的敏感度。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增强信息筛选能力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学会判断信息的真实性和可信度，不轻易相信未经证实的色情内容。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提高自身鉴别能力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使用具有不良信息过滤功能的网络安全软件，如杀毒软件、浏览器插件等。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安装安全软件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设置过滤规则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定期更新软件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根据自身需求设置过滤规则，屏蔽掉不良网站、关键词等。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及时更新安全软件，以应对不断变化的网络色情内容。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学会使用安全软件过滤不良信息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不轻易点击未知链接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不要轻易点击来自陌生人或不可信网站的链接，以防进入恶意网站或下载病毒等。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注意文件安全性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在下载文件前，确认文件来源可靠且安全，避免下载带有恶意代码的文件。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使用安全的下载工具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选择信誉良好的下载工具，避免使用来源不明的下载链接。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避免点击未知链接和下载可疑文件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家庭教育与监管责任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家长应与孩子共同制定家庭上网规则，明确上网时间、地点和内容限制，培养孩子良好的上网习惯。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制定家庭上网规则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家长应时常关注孩子的上网活动，了解孩子在网络上浏览的内容，发现不良信息及时制止并教育引导。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关注孩子上网活动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家长应教育孩子认识到网络色情内容的危害，引导他们树立正确的性观念和价值观，增强自我保护意识。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引导孩子正确认识网络色情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家长应加强对孩子上网行为引导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树立良好家风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家长应以身作则，树立良好的家风，传递正能量和正确的道德观念，为孩子营造一个积极向上的成长环境。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加强亲子沟通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家长应加强与孩子的沟通交流，了解孩子的思想动态和需求，帮助孩子解决成长过程中遇到的问题。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鼓励孩子参与健康有益的活动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家长可以鼓励孩子参加一些有益身心的活动，如体育运动、文艺表演等，培养孩子的兴趣爱好和团队协作能力。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营造健康向上家庭氛围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https://d.book118.com/948112106035006025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2024-09-01T19:40:43.667</cp:lastPrinted>
  <dcterms:created xsi:type="dcterms:W3CDTF">2024-09-01T11:40:43Z</dcterms:created>
  <dcterms:modified xsi:type="dcterms:W3CDTF">2024-09-01T11:40:45Z</dcterms:modified>
</cp:coreProperties>
</file>