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FCBAC-56C7-4E98-8C4E-226CBB3B0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90432-31D0-4019-B378-A9CF985E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36A84-EC11-4B9A-93C4-4AB35266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5B844-E18D-4828-A040-F5B79C2C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5F1211-AA44-4AB1-BE61-8F8C651E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06056-31FD-4C0E-8546-BF41C63F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5DD4B-F13F-4DD2-ACC5-BC9130C12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8DB01-771D-45D3-AA58-92B99C035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1F6A9-2BEB-487A-8313-32C3E30C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ACA07-C7B4-4D4E-A5E3-3E65F630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3FB3F-70BC-4B55-BFC7-8E9C08BEE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2106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质检部上半年工作总结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产品质量检验与监控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对质检部上半年的工作进行全面回顾，梳理工作成果和存在的问题。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回顾上半年工作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明确下半年方向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基于上半年工作总结，为下半年工作制定合理计划和目标。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通过总结经验和教训，推动质检部持续改进和提升工作质量。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本次总结涵盖质检部上半年的全部工作，即1月至6月。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包括质检计划制定、原料检验、产品检验、质量数据分析等方面。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涉及质检部全体成员及其相关协作部门。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质检部按照年初制定的工作计划，逐步推进各项任务，确保工作有序进行。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工作计划执行情况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通过加强质量监管和检验，产品质量得到显著提升，客户投诉率明显降低。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部门内部团队协作良好，沟通顺畅，有效提高了工作效率。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重要项目检验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成功完成了多个重要项目的质量检验工作，确保产品符合相关标准和客户要求。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完善了质量管理体系，推动了质量管理的标准化、规范化。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质量问题整改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针对发现的质量问题，及时进行了整改和跟踪，有效避免了问题扩大和重复发生。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通过改进产品质量和服务质量，客户满意度得到显著提升。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创新检验方法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积极探索并应用新的检验方法和技术，提高了检验的准确性和效率。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质量意识培养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加强员工质量意识培养，提高了全员参与质量管理的积极性和主动性。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产品质量检验与监控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对原料和半成品检验流程进行梳理和优化，确保检验步骤的规范化和标准化。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检验流程规范化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引进先进的检验设备，提高原料和半成品检验的准确性和效率。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检验设备更新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加强对检验人员的培训和管理，提高检验人员的专业技能和责任意识。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原料与半成品检验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检验数据记录与分析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建立成品检验数据记录和分析系统，及时发现产品质量问题和改进方向。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积极收集和处理客户反馈，针对客户反映的问题进行及时调查和处理，不断改进产品质量。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成品检验标准完善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根据市场需求和产品特性，不断完善成品检验标准，确保产品质量符合相关要求。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成品检验与监控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根据不合格品产生的原因，制定相应的预防措施，避免同类问题再次发生。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不合格品分类与处理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对不合格品进行分类和处理，明确不合格品的处理流程和责任人。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对不合格品产生的原因进行深入分析，制定相应的改进措施并跟踪验证。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质量管理体系建设与运行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标准化流程建立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完成了产品检验、不合格品处理、数据分析等关键流程的标准化，提高了工作效率和准确性。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质量手册更新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根据行业标准和公司实际情况，对质量手册进行了全面更新，使其更具指导性和可操作性。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培训与宣贯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组织多次质量管理体系培训，提高员工对质量管理的认识和重视程度。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质量管理体系完善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https://d.book118.com/948112106101006027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2024-09-05T14:50:38.788</cp:lastPrinted>
  <dcterms:created xsi:type="dcterms:W3CDTF">2024-09-05T06:50:38Z</dcterms:created>
  <dcterms:modified xsi:type="dcterms:W3CDTF">2024-09-05T06:50:40Z</dcterms:modified>
</cp:coreProperties>
</file>