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C632D0-E910-4865-8BBA-77AD3A2C12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24C412-23B5-41E4-832B-5C450F8DCB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BD1B4A-C0D0-464A-B270-BB9FD7FEBB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D194C3-3C68-41BD-9919-50654592EE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AE6632A-B507-4CB8-8A7A-99AF883030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A8313EB-A3D6-412F-9BE6-4879DCACD7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A3FE99D-949F-444B-BF42-1BF9E75472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752C92-AC78-4DB9-921C-C470C7958F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C63D5F-B2E7-416C-9285-2F57C2307A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461E80-E8A9-4D47-8868-52C3B7178B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1DA3BF-9B47-4AEC-A23E-B4ABCDD7FB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5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7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48112120021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340974" y="3721608"/>
            <a:ext cx="232007" cy="23200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679110" y="3729894"/>
            <a:ext cx="215435" cy="215435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000673" y="3738180"/>
            <a:ext cx="198863" cy="198863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293221" y="3746466"/>
            <a:ext cx="182291" cy="182291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581641" y="3754752"/>
            <a:ext cx="165719" cy="165719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1233806" y="1310470"/>
            <a:ext cx="8696325" cy="2219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中国消防宣传日模板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55726" y="3832004"/>
            <a:ext cx="3032483" cy="2438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5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33806" y="4402664"/>
            <a:ext cx="79629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233806" y="5011290"/>
            <a:ext cx="7315200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2024-01-04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137413" y="4300567"/>
            <a:ext cx="4507652" cy="4507652"/>
          </a:xfrm>
          <a:prstGeom prst="ellipse">
            <a:avLst/>
          </a:prstGeom>
          <a:solidFill>
            <a:schemeClr val="accent2">
              <a:alpha val="1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7" name="Group 17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12343" y="2059640"/>
            <a:ext cx="2738721" cy="2738721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5860682" y="1004888"/>
            <a:ext cx="4382213" cy="4848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消防宣传日的起源和意义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中国消防的现状和挑战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消防宣传日的主要活动和内容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如何提高公众的消防意识和知识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384673" y="2576513"/>
            <a:ext cx="253278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12343" y="2059640"/>
            <a:ext cx="2738721" cy="2738721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5860682" y="1004888"/>
            <a:ext cx="4382213" cy="4848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案例分享：成功的消防宣传活动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未来展望：如何进一步推动消防宣传工作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384673" y="2576513"/>
            <a:ext cx="253278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消防宣传日的起源和意义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904945" y="1398355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218874" y="2592503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03089" y="1424901"/>
            <a:ext cx="2590123" cy="150638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817018" y="2619049"/>
            <a:ext cx="2871893" cy="3142827"/>
          </a:xfrm>
          <a:prstGeom prst="roundRect">
            <a:avLst/>
          </a:prstGeom>
          <a:solidFill>
            <a:schemeClr val="accent1">
              <a:lumMod val="20000"/>
              <a:lumOff val="80000"/>
              <a:alpha val="90000"/>
            </a:schemeClr>
          </a:solidFill>
          <a:ln w="19050">
            <a:solidFill>
              <a:schemeClr val="accent1">
                <a:alpha val="9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8201329" y="1424901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8515258" y="2619049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414251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1992年，公安部发出通知，将每年的11月9日定为“119消防宣传日”。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999835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1993年，首个“119消防宣传日”正式诞生，全国各地举办了形式多样的消防宣传活动。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731942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2009年，公安部将“119消防宣传日”正式更名为“消防宣传月”，时间由11月9日延续到整个11月。</a:t>
            </a:r>
          </a:p>
        </p:txBody>
      </p:sp>
      <p:sp>
        <p:nvSpPr>
          <p:cNvPr id="17" name="Freeform 17"/>
          <p:cNvSpPr/>
          <p:nvPr/>
        </p:nvSpPr>
        <p:spPr>
          <a:xfrm>
            <a:off x="3734987" y="1845395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7434234" y="1784900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1622109" y="1191768"/>
            <a:ext cx="115579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5220252" y="1252051"/>
            <a:ext cx="115579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918492" y="1215599"/>
            <a:ext cx="115579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起源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2692" r="1269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5"/>
          <a:srcRect t="31330" b="3133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意义</a:t>
              </a:r>
            </a:p>
          </p:txBody>
        </p:sp>
      </p:grpSp>
      <p:sp>
        <p:nvSpPr>
          <p:cNvPr id="32" name="TextBox 32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提高全民消防安全意识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通过宣传教育，让广大群众了解消防安全知识，增强火灾预防和自救能力。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促进社会和谐稳定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保障人民生命财产安全，减少火灾事故的发生，维护社会稳定和谐。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推动消防事业发展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通过宣传活动，普及消防知识，提高消防队伍素质，促进消防事业的发展。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中国消防的现状和挑战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>
            <a:alphaModFix/>
          </a:blip>
          <a:srcRect l="16675" r="166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9" name="Freeform 9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近年来，中国在消防设施建设方面取得了显著进展，城市和乡村的消防设施覆盖率得到了大幅提升。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消防设施建设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中国消防队伍不断壮大，人员素质和专业水平得到了提高，为应对火灾和其他紧急情况提供了有力保障。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消防队伍发展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中国政府不断完善消防法规，加强了对消防工作的规范和管理，提高了消防工作的法制化水平。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消防法规完善</a:t>
            </a:r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现状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6" name="TextBox 6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火灾事故频发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尽管中国在消防方面取得了一定的成绩，但火灾事故仍然频发，给人民生命财产安全带来了严重威胁。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0" name="TextBox 10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消防意识不强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部分公众对消防安全的认识不足，缺乏必要的消防知识和技能，导致火灾发生时应对不当。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4" name="TextBox 14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消防资源不足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在一些地区，消防设施和资源仍然存在不足，影响了火灾的及时有效处置。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挑战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消防宣传日的主要活动和内容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l="16792" r="1679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5" name="Group 5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6" name="AutoShape 6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TextBox 7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邀请专业消防人员或专家进行讲座，向公众普及消防安全知识。</a:t>
              </a:r>
            </a:p>
          </p:txBody>
        </p:sp>
        <p:sp>
          <p:nvSpPr>
            <p:cNvPr id="8" name="TextBox 8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消防安全知识讲座</a:t>
              </a:r>
            </a:p>
          </p:txBody>
        </p:sp>
        <p:sp>
          <p:nvSpPr>
            <p:cNvPr id="9" name="Freeform 9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11" name="AutoShape 11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TextBox 12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组织模拟火灾场景的演习，让参与者了解如何正确应对火灾。</a:t>
              </a:r>
            </a:p>
          </p:txBody>
        </p:sp>
        <p:sp>
          <p:nvSpPr>
            <p:cNvPr id="13" name="TextBox 13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消防演习</a:t>
              </a:r>
            </a:p>
          </p:txBody>
        </p:sp>
        <p:sp>
          <p:nvSpPr>
            <p:cNvPr id="14" name="Freeform 14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6" name="AutoShape 16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TextBox 17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展示各种消防器材，介绍其用途和使用方法。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消防器材展示</a:t>
              </a:r>
            </a:p>
          </p:txBody>
        </p:sp>
        <p:sp>
          <p:nvSpPr>
            <p:cNvPr id="19" name="Freeform 19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21" name="AutoShape 21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TextBox 22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举办有奖竞答活动，提高公众对消防知识的兴趣和参与度。</a:t>
              </a:r>
            </a:p>
          </p:txBody>
        </p:sp>
        <p:sp>
          <p:nvSpPr>
            <p:cNvPr id="23" name="TextBox 23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消防知识竞赛</a:t>
              </a:r>
            </a:p>
          </p:txBody>
        </p:sp>
        <p:sp>
          <p:nvSpPr>
            <p:cNvPr id="24" name="Freeform 24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主题活动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6279" r="2627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3450" r="13450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强调预防火灾的重要性，介绍家庭、学校、办公室等场所的防火措施。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火灾预防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传授火场逃生的基本知识和技巧，如保持低姿、用湿布捂鼻等。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火场逃生技巧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介绍灭火器的种类和使用方法，强调正确使用灭火器材的重要性。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灭火器材的使用方法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讲解如何正确报警、如何配合消防人员进行救援，以及如何自救和互救。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火灾报警和救援</a:t>
            </a:r>
            <a:endParaRPr lang="en-US" sz="1100"/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宣传内容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https://d.book118.com/948112120021006040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2024-09-18T08:11:27.275</cp:lastPrinted>
  <dcterms:created xsi:type="dcterms:W3CDTF">2024-09-18T00:11:27Z</dcterms:created>
  <dcterms:modified xsi:type="dcterms:W3CDTF">2024-09-18T00:11:29Z</dcterms:modified>
</cp:coreProperties>
</file>