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7C11DC-7B3F-4EC9-90B3-68476B1A83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7D8A29-A1AB-49EF-A648-88068D28CD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4C7F4E-6CBD-4C4C-9EF8-A7A7DAE183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8434AA-430D-4F36-882C-1D6255EF26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750D959-4510-4B5F-84A4-1DC7C40AB9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77E5789-2B31-4540-9E52-0F3C8D5E7C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D7D053C-F0BA-488C-ABE8-0AEAAE2F9E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AF4BF6-5FC1-4D29-840A-585369EF2F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29235C-86B0-4D48-83D7-55101AE768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35EBD4-39C1-47A9-BC13-DB074DFBF7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B9707D-2A65-4FDC-B603-7B4F3C9CF9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48113103117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静电防护故障排除与修复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静电防护基础知识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故障诊断与定位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排除故障策略与技巧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修复过程详解及注意事项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总结回顾与展望未来发展趋势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静电防护基础知识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106" r="3110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608" r="31608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当两个物体相互摩擦或接触时，物体表面的电子会发生转移，形成电性相反的电荷，从而产生静电。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静电产生原理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静电可能导致电子设备性能下降、数据损坏、引发火灾或爆炸等安全事故。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静电危害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静电产生原理及危害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静电防护原则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预防为主，防治结合。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静电防护方法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接地、搭接、中和、增湿、使用防静电材料等。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9199" r="2919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静电防护原则与方法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通过与皮肤接触，将人体静电导入大地，避免静电对电子设备造成损害。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防静电手环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5000" r="150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防静电工作台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6667" b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防静电服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92" r="167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采用防静电材料制成，可以有效防止静电荷积累和放电。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由特殊防静电材料制成，能够将人体静电导走，避免对电子设备造成损害。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常见静电防护设备介绍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故障诊断与定位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621" b="166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静电防护设备在正常工作时出现异常，如异常响声、异常发热、功能失效等。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根据故障现象的不同，可以将静电防护故障分为电气故障、机械故障、控制故障等类型。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故障现象描述与分类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故障分类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故障现象描述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187" b="718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4129" b="412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8956" b="2895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故障原因分析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电气故障原因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电源异常、线路接触不良、元件损坏等。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机械故障原因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机械运动部分卡滞、磨损、断裂等。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控制故障原因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程序错误、传感器异常、执行器故障等。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程序检查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检查控制程序是否存在错误，或是否需要更新版本。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替换法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用正常元件替换可能存在故障的元件，以确定是否为元件故障。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逐步排查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采用逐一排除法，依次检查电气、机械和控制部分，确定故障所在位置。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初步检查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观察设备外观，检查电源、线路、元件等是否有明显的损坏或异常。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故障现象复现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通过操作设备，复现故障现象，以便进一步分析。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故障定位方法与步骤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排除故障策略与技巧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https://d.book118.com/948113103117006026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2024-09-04T06:02:35.086</cp:lastPrinted>
  <dcterms:created xsi:type="dcterms:W3CDTF">2024-09-03T22:02:35Z</dcterms:created>
  <dcterms:modified xsi:type="dcterms:W3CDTF">2024-09-03T22:02:37Z</dcterms:modified>
</cp:coreProperties>
</file>