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F6D85-FDCD-4406-8346-30A739DD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878D5-8711-40A6-AEED-83206DBB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6622D-CC3F-4D8E-985D-9EA2692F4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13070-135D-45C0-A3AD-C760703E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9F00D-6BB9-4300-A089-E91C0FA34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E160F-0970-4745-AB7F-C859F5DE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EAF48-792A-4805-AF72-2E4B856AE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34AB1-EDE6-45A4-B970-2A0A100FB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96DD8-A2CC-4F44-A873-E6C8F688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FFFAA-3BAF-4EFD-A09B-F26E10D65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FC677-6BC4-4ED8-8A71-2A891A334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4030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《资料医学遗传学》PPT课件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医学遗传学简介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医学遗传学基础知识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医学遗传学研究方法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医学遗传学应用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医学遗传学未来展望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医学遗传学简介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它关注基因变异与人类健康和疾病的关系，以及如何利用这些知识来预防、诊断和治疗遗传性疾病。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医学遗传学涉及到多个学科领域，如生物学、医学、遗传学和流行病学等。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76" b="3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医学遗传学是一门研究人类基因、遗传规律及其与疾病关系的科学。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医学遗传学定义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医学遗传学的重要性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医学遗传学在预防和治疗遗传性疾病方面发挥着至关重要的作用。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通过了解疾病的遗传基础，医生可以为患者提供更准确的诊断和个性化的治疗方案。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医学遗传学研究有助于发现新的药物靶点，推动药物研发和疾病治疗方法的创新。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医学遗传学的发展历程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医学遗传学的起源可以追溯到19世纪，当时遗传学开始成为一门科学。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20世纪初，随着染色体和基因的发现，人们对遗传机制有了更深入的理解。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近年来，随着基因组学和生物信息学的快速发展，医学遗传学取得了重大突破，为疾病诊断和治疗提供了更多可能性。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医学遗传学基础知识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是遗传信息的基本单位，负责编码蛋白质或RNA分子。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一个生物体内所有基因的总和，包括DNA序列和染色体结构。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研究基因组的结构、功能和演化的科学。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基因与基因组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指基因序列的改变，包括点突变、插入和缺失等。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708" r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由基因突变引起的疾病，通常具有家族聚集性。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单基因遗传病、多基因遗传病和染色体异常疾病。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突变与遗传性疾病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研究基因表达的调控机制，包括DNA甲基化、组蛋白修饰和非编码RNA等。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表观遗传学变化可以影响基因表达，与肿瘤、神经性疾病和代谢性疾病等的发生发展有关。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表观遗传学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表观遗传学与疾病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医学遗传学研究方法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https://d.book118.com/948114030136006026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2024-09-04T11:08:24.900</cp:lastPrinted>
  <dcterms:created xsi:type="dcterms:W3CDTF">2024-09-04T03:08:24Z</dcterms:created>
  <dcterms:modified xsi:type="dcterms:W3CDTF">2024-09-04T03:08:26Z</dcterms:modified>
</cp:coreProperties>
</file>