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AA57C-0DDE-4DFD-9D45-0BCBC4434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6B551-2266-421B-83E7-6FB43CD93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1FAD4-3129-4D60-8A87-6EAE4907E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A1C4DC-53E7-4259-9C49-1D19CFD8C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D1CC46-9962-4991-BC0B-ADD25B8F1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04F2DB-0E24-4755-8673-4B6A155F8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764A71-FDB3-4D1B-8BC8-0E223A7E0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CD2FB7-F6E4-46BF-A9A1-971950C10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726546-41AB-49E7-A61D-16E5AD37E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921F9-B648-43FD-828C-886CB2D7A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AC9CC-0B49-4D55-93A4-648CBE10A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11407513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化工厂实习报告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化工厂生产流程介绍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实习岗位体验与收获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问题解决能力锻炼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对化工厂行业的认识与展望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实习单位名称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XX化工厂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单位性质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民营/国有/外资企业，专业从事化工产品的研发、生产与销售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主要产品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包括但不限于基础化工原料、精细化学品、高分子材料等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注重安全、环保、质量和创新，致力于为客户提供优质服务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实习单位简介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了解化工生产流程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通过实习，深入了解化工产品的生产工艺、设备操作及生产过程中的安全环保要求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提升实践能力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将所学理论知识与实际操作相结合，提高分析问题和解决问题的能力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培养职业素养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通过与企业员工的交流互动，了解职场文化，提升团队协作和沟通能力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明确职业规划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通过实习经历，对化工行业有更深入的了解，为未来职业发展奠定基础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实习结束前，撰写实习报告，总结实习经历和心得体会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轮岗锻炼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根据企业安排，在不同岗位进行轮岗实习，全面了解企业运营情况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车间实习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分配至不同车间，跟随师傅学习设备操作、生产流程等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实习时间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2023年X月X日至2023年X月X日，共计X个月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岗前培训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为期X天，包括企业文化、安全知识、生产工艺等方面的培训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实习时间安排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化工厂生产流程介绍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根据产品需要选择合适的原料，如石油、天然气、煤炭等。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原料种类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原料预处理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7625" b="17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原料储存与输送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417" r="14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对原料进行清洗、破碎、筛选、混合等预处理操作，以满足生产要求。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建立原料储存系统，确保原料供应稳定；采用管道、输送带等方式将原料输送至反应区。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原料选择与预处理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反应原理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阐述化学反应的基本原理，如氧化、还原、酯化、聚合等。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关键设备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介绍反应釜、塔器、换热器等关键设备的作用、结构特点及操作要求。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设备布局与工艺流程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说明设备在生产线上的布局以及工艺流程的设计思路。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反应原理及设备介绍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对不合格品进行分类、标识、隔离和处理，防止流入市场或下一道工序。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产品检测方法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介绍化验室常用的检测方法，如色谱分析、光谱分析、滴定分析等。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明确产品的质量标准，如纯度、含水量、酸值等，并建立相应的检测和控制流程。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产品检测与质量控制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废弃物种类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列举生产过程中产生的废弃物种类，如废水、废气、废渣等。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废弃物处理方法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针对不同类型的废弃物，采取相应的处理方法，如物理法、化学法、生物法等。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建立环保管理体系，制定环保规章制度，加强员工培训，提高环保意识；采用先进的环保技术和设备，降低污染物排放。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废弃物处理与环保措施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实习岗位体验与收获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岗位职责及操作规范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了解并熟悉所在岗位的职责范围，包括生产操作、设备维护、质量控制等。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掌握化工生产过程中的操作规范和安全标准，确保生产安全稳定。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严格遵守工作流程和操作规程，培养良好的职业素养。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深刻认识到化工生产中的安全风险，增强安全防范意识。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学习并掌握各种安全设施、器材的使用方法，提高应对突发事件的能力。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参与安全培训和演练，提升自我保护和互救能力。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安全生产意识培养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学会与团队成员有效沟通、协作配合，共同完成生产任务。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了解团队中不同角色的职责和作用，培养全局观念和团队精神。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积极参与团队建设活动，增强团队凝聚力和向心力。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团队协作能力提升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https://d.book118.com/948114075136006047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2024-09-29T09:19:44.618</cp:lastPrinted>
  <dcterms:created xsi:type="dcterms:W3CDTF">2024-09-29T01:19:44Z</dcterms:created>
  <dcterms:modified xsi:type="dcterms:W3CDTF">2024-09-29T01:19:46Z</dcterms:modified>
</cp:coreProperties>
</file>