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B90A3BB-B0BB-4A2B-BFF9-54E5130AE50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923587A-D19E-4088-9588-1CAE9B1E7A7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4BDEE01-67C8-4D1B-81A4-D9D7AC3E887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38F9E59-4D38-4A74-B42D-31A3E105CFD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90A1C55C-9DA5-4C6A-A94A-F965FE436D5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632F5A48-66A7-4D6D-B871-BA40C5E4F5C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FA848507-A7C1-4CD1-82ED-8B02A88BA99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7AEF6CC-A17B-4BF5-A683-3A9ACBCE389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D0827A6-0224-46BB-819A-F4F8C5A648A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5BECD4E-2BDE-4E28-9580-3D3120B26D4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C8E9D9C-365D-47AC-9B42-FDEAF3C7708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10.jpeg" /><Relationship Id="rId6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4811410104400603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79545" y="3623969"/>
            <a:ext cx="8219058" cy="210426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lumMod val="95000"/>
                    <a:lumOff val="5000"/>
                  </a:schemeClr>
                </a:solidFill>
                <a:latin typeface="Arial"/>
                <a:ea typeface="Arial"/>
                <a:cs typeface="Arial"/>
              </a:rPr>
              <a:t>汽车电器故障诊断实训报告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537462" y="5117274"/>
            <a:ext cx="1750777" cy="3120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1500">
                <a:solidFill>
                  <a:srgbClr val="FFFFFF"/>
                </a:solidFill>
                <a:latin typeface="Arial"/>
                <a:ea typeface="Arial"/>
                <a:cs typeface="Arial"/>
              </a:rPr>
              <a:t>汇报人：&lt;XXX&gt;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525270" y="5572213"/>
            <a:ext cx="2181295" cy="3486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1500">
                <a:solidFill>
                  <a:srgbClr val="FFFFFF"/>
                </a:solidFill>
                <a:latin typeface="Arial"/>
                <a:ea typeface="Arial"/>
                <a:cs typeface="Arial"/>
              </a:rPr>
              <a:t>2024-01-10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实训介绍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汽车电器系统基础知识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汽车电器故障诊断方法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实训中遇到的故障及解决方案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实训总结与反思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68433" y="2499829"/>
            <a:ext cx="6024721" cy="27687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chemeClr val="lt2"/>
                </a:solidFill>
                <a:latin typeface="Arial"/>
                <a:ea typeface="Arial"/>
                <a:cs typeface="Arial"/>
              </a:rPr>
              <a:t>实训介绍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68433" y="1198529"/>
            <a:ext cx="5935157" cy="8271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5775" b="1">
                <a:solidFill>
                  <a:schemeClr val="lt2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6667" b="16667"/>
          <a:stretch>
            <a:fillRect/>
          </a:stretch>
        </p:blipFill>
        <p:spPr>
          <a:xfrm>
            <a:off x="4925814" y="2630423"/>
            <a:ext cx="2231507" cy="2231507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1438585" y="2630423"/>
            <a:ext cx="2231507" cy="2231507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1669569" y="1125085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掌握汽车电器故障诊断的基本技能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8413042" y="2630423"/>
            <a:ext cx="2231507" cy="2231507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4925814" y="2623346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94148" y="1069847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395307" y="1069847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5168326" y="5091454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熟悉汽车电器系统的组成和工作原理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648852" y="1125085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提高解决实际问题的能力</a:t>
            </a:r>
          </a:p>
        </p:txBody>
      </p:sp>
      <p:sp>
        <p:nvSpPr>
          <p:cNvPr id="11" name="AutoShape 11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TextBox 31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实训目的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2413" r="12413"/>
          <a:stretch>
            <a:fillRect/>
          </a:stretch>
        </p:blipFill>
        <p:spPr>
          <a:xfrm>
            <a:off x="882858" y="1563009"/>
            <a:ext cx="2465519" cy="2459823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6589" r="16589"/>
          <a:stretch>
            <a:fillRect/>
          </a:stretch>
        </p:blipFill>
        <p:spPr>
          <a:xfrm>
            <a:off x="3561054" y="1563009"/>
            <a:ext cx="2465519" cy="2459823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16589" r="16589"/>
          <a:stretch>
            <a:fillRect/>
          </a:stretch>
        </p:blipFill>
        <p:spPr>
          <a:xfrm>
            <a:off x="6239251" y="1563009"/>
            <a:ext cx="2465519" cy="2459823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t="20194" b="20194"/>
          <a:stretch>
            <a:fillRect/>
          </a:stretch>
        </p:blipFill>
        <p:spPr>
          <a:xfrm>
            <a:off x="8917448" y="1563009"/>
            <a:ext cx="2465519" cy="2459823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1401243" y="3336168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4079439" y="3336168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9466032" y="3336168"/>
            <a:ext cx="1368351" cy="146042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6757636" y="3336168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7981" y="5054414"/>
            <a:ext cx="2415273" cy="999925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学习汽车电器系统基础知识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3586178" y="5054414"/>
            <a:ext cx="2415273" cy="999925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了解汽车电器故障诊断常用工具和设备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6264374" y="5054414"/>
            <a:ext cx="2415273" cy="999925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掌握常见汽车电器故障的诊断和排除方法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8942570" y="5054414"/>
            <a:ext cx="2415273" cy="999925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实践操作：进行汽车电器故障模拟和实际排除</a:t>
            </a:r>
            <a:endParaRPr lang="en-US" sz="1100"/>
          </a:p>
        </p:txBody>
      </p:sp>
      <p:sp>
        <p:nvSpPr>
          <p:cNvPr id="14" name="TextBox 14"/>
          <p:cNvSpPr txBox="1"/>
          <p:nvPr/>
        </p:nvSpPr>
        <p:spPr>
          <a:xfrm>
            <a:off x="1431442" y="3725383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111824" y="3725383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6790020" y="3725383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9468217" y="3725383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AutoShape 18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TextBox 38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实训内容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18900000">
            <a:off x="6319999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18900000">
            <a:off x="4794540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16589" r="16589"/>
          <a:stretch>
            <a:fillRect/>
          </a:stretch>
        </p:blipFill>
        <p:spPr>
          <a:xfrm>
            <a:off x="3352886" y="2107432"/>
            <a:ext cx="2465519" cy="2459823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rcRect l="17471" r="17471"/>
          <a:stretch>
            <a:fillRect/>
          </a:stretch>
        </p:blipFill>
        <p:spPr>
          <a:xfrm>
            <a:off x="6374798" y="2037636"/>
            <a:ext cx="2465519" cy="2529619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3541855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721695" y="2521355"/>
            <a:ext cx="306115" cy="294843"/>
          </a:xfrm>
          <a:custGeom>
            <a:rect l="l" t="t" r="r" b="b"/>
            <a:pathLst>
              <a:path w="6825" h="6825">
                <a:moveTo>
                  <a:pt x="1263" y="5234"/>
                </a:moveTo>
                <a:cubicBezTo>
                  <a:pt x="1316" y="5493"/>
                  <a:pt x="1546" y="5689"/>
                  <a:pt x="1820" y="5689"/>
                </a:cubicBezTo>
                <a:cubicBezTo>
                  <a:pt x="2114" y="5689"/>
                  <a:pt x="2354" y="5464"/>
                  <a:pt x="2383" y="5178"/>
                </a:cubicBezTo>
                <a:lnTo>
                  <a:pt x="3568" y="4191"/>
                </a:lnTo>
                <a:cubicBezTo>
                  <a:pt x="3652" y="4401"/>
                  <a:pt x="3856" y="4551"/>
                  <a:pt x="4096" y="4551"/>
                </a:cubicBezTo>
                <a:cubicBezTo>
                  <a:pt x="4348" y="4551"/>
                  <a:pt x="4560" y="4385"/>
                  <a:pt x="4635" y="4157"/>
                </a:cubicBezTo>
                <a:lnTo>
                  <a:pt x="5696" y="4736"/>
                </a:lnTo>
                <a:cubicBezTo>
                  <a:pt x="5732" y="5016"/>
                  <a:pt x="5969" y="5234"/>
                  <a:pt x="6258" y="5234"/>
                </a:cubicBezTo>
                <a:cubicBezTo>
                  <a:pt x="6571" y="5234"/>
                  <a:pt x="6827" y="4979"/>
                  <a:pt x="6827" y="4665"/>
                </a:cubicBezTo>
                <a:cubicBezTo>
                  <a:pt x="6827" y="4351"/>
                  <a:pt x="6571" y="4096"/>
                  <a:pt x="6258" y="4096"/>
                </a:cubicBezTo>
                <a:cubicBezTo>
                  <a:pt x="6006" y="4096"/>
                  <a:pt x="5794" y="4262"/>
                  <a:pt x="5719" y="4490"/>
                </a:cubicBezTo>
                <a:lnTo>
                  <a:pt x="4658" y="3911"/>
                </a:lnTo>
                <a:cubicBezTo>
                  <a:pt x="4622" y="3631"/>
                  <a:pt x="4385" y="3413"/>
                  <a:pt x="4096" y="3413"/>
                </a:cubicBezTo>
                <a:cubicBezTo>
                  <a:pt x="3802" y="3413"/>
                  <a:pt x="3563" y="3638"/>
                  <a:pt x="3533" y="3924"/>
                </a:cubicBezTo>
                <a:lnTo>
                  <a:pt x="2348" y="4911"/>
                </a:lnTo>
                <a:cubicBezTo>
                  <a:pt x="2265" y="4701"/>
                  <a:pt x="2060" y="4551"/>
                  <a:pt x="1820" y="4551"/>
                </a:cubicBezTo>
                <a:cubicBezTo>
                  <a:pt x="1546" y="4551"/>
                  <a:pt x="1316" y="4747"/>
                  <a:pt x="1263" y="5006"/>
                </a:cubicBezTo>
                <a:lnTo>
                  <a:pt x="455" y="5006"/>
                </a:lnTo>
                <a:lnTo>
                  <a:pt x="455" y="4551"/>
                </a:lnTo>
                <a:lnTo>
                  <a:pt x="569" y="4551"/>
                </a:lnTo>
                <a:cubicBezTo>
                  <a:pt x="632" y="4551"/>
                  <a:pt x="683" y="4500"/>
                  <a:pt x="683" y="4437"/>
                </a:cubicBezTo>
                <a:cubicBezTo>
                  <a:pt x="683" y="4374"/>
                  <a:pt x="632" y="4324"/>
                  <a:pt x="569" y="4324"/>
                </a:cubicBezTo>
                <a:lnTo>
                  <a:pt x="455" y="4324"/>
                </a:lnTo>
                <a:lnTo>
                  <a:pt x="455" y="3982"/>
                </a:lnTo>
                <a:lnTo>
                  <a:pt x="569" y="3982"/>
                </a:lnTo>
                <a:cubicBezTo>
                  <a:pt x="632" y="3982"/>
                  <a:pt x="683" y="3931"/>
                  <a:pt x="683" y="3868"/>
                </a:cubicBezTo>
                <a:cubicBezTo>
                  <a:pt x="683" y="3806"/>
                  <a:pt x="632" y="3755"/>
                  <a:pt x="569" y="3755"/>
                </a:cubicBezTo>
                <a:lnTo>
                  <a:pt x="480" y="3755"/>
                </a:lnTo>
                <a:lnTo>
                  <a:pt x="1407" y="2416"/>
                </a:lnTo>
                <a:cubicBezTo>
                  <a:pt x="1494" y="2470"/>
                  <a:pt x="1596" y="2503"/>
                  <a:pt x="1707" y="2503"/>
                </a:cubicBezTo>
                <a:cubicBezTo>
                  <a:pt x="1888" y="2503"/>
                  <a:pt x="2048" y="2416"/>
                  <a:pt x="2152" y="2284"/>
                </a:cubicBezTo>
                <a:lnTo>
                  <a:pt x="2752" y="2584"/>
                </a:lnTo>
                <a:cubicBezTo>
                  <a:pt x="2740" y="2631"/>
                  <a:pt x="2731" y="2680"/>
                  <a:pt x="2731" y="2731"/>
                </a:cubicBezTo>
                <a:cubicBezTo>
                  <a:pt x="2731" y="3044"/>
                  <a:pt x="2986" y="3300"/>
                  <a:pt x="3300" y="3300"/>
                </a:cubicBezTo>
                <a:cubicBezTo>
                  <a:pt x="3613" y="3300"/>
                  <a:pt x="3868" y="3044"/>
                  <a:pt x="3868" y="2731"/>
                </a:cubicBezTo>
                <a:cubicBezTo>
                  <a:pt x="3868" y="2608"/>
                  <a:pt x="3829" y="2496"/>
                  <a:pt x="3763" y="2403"/>
                </a:cubicBezTo>
                <a:lnTo>
                  <a:pt x="4488" y="1055"/>
                </a:lnTo>
                <a:cubicBezTo>
                  <a:pt x="4574" y="1107"/>
                  <a:pt x="4672" y="1138"/>
                  <a:pt x="4779" y="1138"/>
                </a:cubicBezTo>
                <a:cubicBezTo>
                  <a:pt x="4891" y="1138"/>
                  <a:pt x="4995" y="1104"/>
                  <a:pt x="5083" y="1048"/>
                </a:cubicBezTo>
                <a:lnTo>
                  <a:pt x="5827" y="2004"/>
                </a:lnTo>
                <a:cubicBezTo>
                  <a:pt x="5829" y="2007"/>
                  <a:pt x="5833" y="2009"/>
                  <a:pt x="5836" y="2011"/>
                </a:cubicBezTo>
                <a:cubicBezTo>
                  <a:pt x="5745" y="2112"/>
                  <a:pt x="5689" y="2244"/>
                  <a:pt x="5689" y="2389"/>
                </a:cubicBezTo>
                <a:cubicBezTo>
                  <a:pt x="5689" y="2703"/>
                  <a:pt x="5944" y="2958"/>
                  <a:pt x="6258" y="2958"/>
                </a:cubicBezTo>
                <a:cubicBezTo>
                  <a:pt x="6571" y="2958"/>
                  <a:pt x="6827" y="2703"/>
                  <a:pt x="6827" y="2389"/>
                </a:cubicBezTo>
                <a:cubicBezTo>
                  <a:pt x="6827" y="2076"/>
                  <a:pt x="6571" y="1820"/>
                  <a:pt x="6258" y="1820"/>
                </a:cubicBezTo>
                <a:cubicBezTo>
                  <a:pt x="6170" y="1820"/>
                  <a:pt x="6087" y="1842"/>
                  <a:pt x="6013" y="1878"/>
                </a:cubicBezTo>
                <a:cubicBezTo>
                  <a:pt x="6010" y="1874"/>
                  <a:pt x="6010" y="1869"/>
                  <a:pt x="6006" y="1864"/>
                </a:cubicBezTo>
                <a:lnTo>
                  <a:pt x="5248" y="890"/>
                </a:lnTo>
                <a:cubicBezTo>
                  <a:pt x="5311" y="798"/>
                  <a:pt x="5348" y="688"/>
                  <a:pt x="5348" y="569"/>
                </a:cubicBezTo>
                <a:cubicBezTo>
                  <a:pt x="5348" y="255"/>
                  <a:pt x="5092" y="0"/>
                  <a:pt x="4779" y="0"/>
                </a:cubicBezTo>
                <a:cubicBezTo>
                  <a:pt x="4465" y="0"/>
                  <a:pt x="4210" y="255"/>
                  <a:pt x="4210" y="569"/>
                </a:cubicBezTo>
                <a:cubicBezTo>
                  <a:pt x="4210" y="691"/>
                  <a:pt x="4249" y="804"/>
                  <a:pt x="4315" y="897"/>
                </a:cubicBezTo>
                <a:lnTo>
                  <a:pt x="3590" y="2244"/>
                </a:lnTo>
                <a:cubicBezTo>
                  <a:pt x="3505" y="2193"/>
                  <a:pt x="3406" y="2162"/>
                  <a:pt x="3300" y="2162"/>
                </a:cubicBezTo>
                <a:cubicBezTo>
                  <a:pt x="3118" y="2162"/>
                  <a:pt x="2959" y="2248"/>
                  <a:pt x="2854" y="2381"/>
                </a:cubicBezTo>
                <a:lnTo>
                  <a:pt x="2254" y="2081"/>
                </a:lnTo>
                <a:cubicBezTo>
                  <a:pt x="2267" y="2034"/>
                  <a:pt x="2276" y="1985"/>
                  <a:pt x="2276" y="1934"/>
                </a:cubicBezTo>
                <a:cubicBezTo>
                  <a:pt x="2276" y="1621"/>
                  <a:pt x="2020" y="1365"/>
                  <a:pt x="1707" y="1365"/>
                </a:cubicBezTo>
                <a:cubicBezTo>
                  <a:pt x="1393" y="1365"/>
                  <a:pt x="1138" y="1621"/>
                  <a:pt x="1138" y="1934"/>
                </a:cubicBezTo>
                <a:cubicBezTo>
                  <a:pt x="1138" y="2054"/>
                  <a:pt x="1176" y="2166"/>
                  <a:pt x="1239" y="2257"/>
                </a:cubicBezTo>
                <a:lnTo>
                  <a:pt x="593" y="3191"/>
                </a:lnTo>
                <a:cubicBezTo>
                  <a:pt x="585" y="3189"/>
                  <a:pt x="578" y="3186"/>
                  <a:pt x="569" y="3186"/>
                </a:cubicBezTo>
                <a:lnTo>
                  <a:pt x="455" y="3186"/>
                </a:lnTo>
                <a:lnTo>
                  <a:pt x="455" y="2844"/>
                </a:lnTo>
                <a:lnTo>
                  <a:pt x="569" y="2844"/>
                </a:lnTo>
                <a:cubicBezTo>
                  <a:pt x="632" y="2844"/>
                  <a:pt x="683" y="2794"/>
                  <a:pt x="683" y="2731"/>
                </a:cubicBezTo>
                <a:cubicBezTo>
                  <a:pt x="683" y="2668"/>
                  <a:pt x="632" y="2617"/>
                  <a:pt x="569" y="2617"/>
                </a:cubicBezTo>
                <a:lnTo>
                  <a:pt x="455" y="2617"/>
                </a:lnTo>
                <a:lnTo>
                  <a:pt x="455" y="2276"/>
                </a:lnTo>
                <a:lnTo>
                  <a:pt x="569" y="2276"/>
                </a:lnTo>
                <a:cubicBezTo>
                  <a:pt x="632" y="2276"/>
                  <a:pt x="683" y="2225"/>
                  <a:pt x="683" y="2162"/>
                </a:cubicBezTo>
                <a:cubicBezTo>
                  <a:pt x="683" y="2099"/>
                  <a:pt x="632" y="2048"/>
                  <a:pt x="569" y="2048"/>
                </a:cubicBezTo>
                <a:lnTo>
                  <a:pt x="455" y="2048"/>
                </a:lnTo>
                <a:lnTo>
                  <a:pt x="455" y="1707"/>
                </a:lnTo>
                <a:lnTo>
                  <a:pt x="569" y="1707"/>
                </a:lnTo>
                <a:cubicBezTo>
                  <a:pt x="632" y="1707"/>
                  <a:pt x="683" y="1656"/>
                  <a:pt x="683" y="1593"/>
                </a:cubicBezTo>
                <a:cubicBezTo>
                  <a:pt x="683" y="1530"/>
                  <a:pt x="632" y="1479"/>
                  <a:pt x="569" y="1479"/>
                </a:cubicBezTo>
                <a:lnTo>
                  <a:pt x="455" y="1479"/>
                </a:lnTo>
                <a:lnTo>
                  <a:pt x="455" y="1138"/>
                </a:lnTo>
                <a:lnTo>
                  <a:pt x="569" y="1138"/>
                </a:lnTo>
                <a:cubicBezTo>
                  <a:pt x="632" y="1138"/>
                  <a:pt x="683" y="1087"/>
                  <a:pt x="683" y="1024"/>
                </a:cubicBezTo>
                <a:cubicBezTo>
                  <a:pt x="683" y="961"/>
                  <a:pt x="632" y="910"/>
                  <a:pt x="569" y="910"/>
                </a:cubicBezTo>
                <a:lnTo>
                  <a:pt x="455" y="910"/>
                </a:lnTo>
                <a:lnTo>
                  <a:pt x="455" y="569"/>
                </a:lnTo>
                <a:lnTo>
                  <a:pt x="569" y="569"/>
                </a:lnTo>
                <a:cubicBezTo>
                  <a:pt x="632" y="569"/>
                  <a:pt x="683" y="518"/>
                  <a:pt x="683" y="455"/>
                </a:cubicBezTo>
                <a:cubicBezTo>
                  <a:pt x="683" y="392"/>
                  <a:pt x="632" y="341"/>
                  <a:pt x="569" y="341"/>
                </a:cubicBezTo>
                <a:lnTo>
                  <a:pt x="455" y="341"/>
                </a:lnTo>
                <a:lnTo>
                  <a:pt x="455" y="114"/>
                </a:lnTo>
                <a:cubicBezTo>
                  <a:pt x="455" y="51"/>
                  <a:pt x="404" y="0"/>
                  <a:pt x="341" y="0"/>
                </a:cubicBezTo>
                <a:cubicBezTo>
                  <a:pt x="278" y="0"/>
                  <a:pt x="228" y="51"/>
                  <a:pt x="228" y="114"/>
                </a:cubicBezTo>
                <a:lnTo>
                  <a:pt x="228" y="341"/>
                </a:lnTo>
                <a:lnTo>
                  <a:pt x="114" y="341"/>
                </a:lnTo>
                <a:cubicBezTo>
                  <a:pt x="51" y="341"/>
                  <a:pt x="0" y="392"/>
                  <a:pt x="0" y="455"/>
                </a:cubicBezTo>
                <a:cubicBezTo>
                  <a:pt x="0" y="518"/>
                  <a:pt x="51" y="569"/>
                  <a:pt x="114" y="569"/>
                </a:cubicBezTo>
                <a:lnTo>
                  <a:pt x="228" y="569"/>
                </a:lnTo>
                <a:lnTo>
                  <a:pt x="228" y="910"/>
                </a:lnTo>
                <a:lnTo>
                  <a:pt x="114" y="910"/>
                </a:lnTo>
                <a:cubicBezTo>
                  <a:pt x="51" y="910"/>
                  <a:pt x="0" y="961"/>
                  <a:pt x="0" y="1024"/>
                </a:cubicBezTo>
                <a:cubicBezTo>
                  <a:pt x="0" y="1087"/>
                  <a:pt x="51" y="1138"/>
                  <a:pt x="114" y="1138"/>
                </a:cubicBezTo>
                <a:lnTo>
                  <a:pt x="228" y="1138"/>
                </a:lnTo>
                <a:lnTo>
                  <a:pt x="228" y="1479"/>
                </a:lnTo>
                <a:lnTo>
                  <a:pt x="114" y="1479"/>
                </a:lnTo>
                <a:cubicBezTo>
                  <a:pt x="51" y="1479"/>
                  <a:pt x="0" y="1530"/>
                  <a:pt x="0" y="1593"/>
                </a:cubicBezTo>
                <a:cubicBezTo>
                  <a:pt x="0" y="1656"/>
                  <a:pt x="51" y="1707"/>
                  <a:pt x="114" y="1707"/>
                </a:cubicBezTo>
                <a:lnTo>
                  <a:pt x="228" y="1707"/>
                </a:lnTo>
                <a:lnTo>
                  <a:pt x="228" y="2048"/>
                </a:lnTo>
                <a:lnTo>
                  <a:pt x="114" y="2048"/>
                </a:lnTo>
                <a:cubicBezTo>
                  <a:pt x="51" y="2048"/>
                  <a:pt x="0" y="2099"/>
                  <a:pt x="0" y="2162"/>
                </a:cubicBezTo>
                <a:cubicBezTo>
                  <a:pt x="0" y="2225"/>
                  <a:pt x="51" y="2276"/>
                  <a:pt x="114" y="2276"/>
                </a:cubicBezTo>
                <a:lnTo>
                  <a:pt x="228" y="2276"/>
                </a:lnTo>
                <a:lnTo>
                  <a:pt x="228" y="2617"/>
                </a:lnTo>
                <a:lnTo>
                  <a:pt x="114" y="2617"/>
                </a:lnTo>
                <a:cubicBezTo>
                  <a:pt x="51" y="2617"/>
                  <a:pt x="0" y="2668"/>
                  <a:pt x="0" y="2731"/>
                </a:cubicBezTo>
                <a:cubicBezTo>
                  <a:pt x="0" y="2794"/>
                  <a:pt x="51" y="2844"/>
                  <a:pt x="114" y="2844"/>
                </a:cubicBezTo>
                <a:lnTo>
                  <a:pt x="228" y="2844"/>
                </a:lnTo>
                <a:lnTo>
                  <a:pt x="228" y="3186"/>
                </a:lnTo>
                <a:lnTo>
                  <a:pt x="114" y="3186"/>
                </a:lnTo>
                <a:cubicBezTo>
                  <a:pt x="51" y="3186"/>
                  <a:pt x="0" y="3237"/>
                  <a:pt x="0" y="3300"/>
                </a:cubicBezTo>
                <a:cubicBezTo>
                  <a:pt x="0" y="3362"/>
                  <a:pt x="51" y="3413"/>
                  <a:pt x="114" y="3413"/>
                </a:cubicBezTo>
                <a:lnTo>
                  <a:pt x="228" y="3413"/>
                </a:lnTo>
                <a:lnTo>
                  <a:pt x="228" y="3755"/>
                </a:lnTo>
                <a:lnTo>
                  <a:pt x="114" y="3755"/>
                </a:lnTo>
                <a:cubicBezTo>
                  <a:pt x="51" y="3755"/>
                  <a:pt x="0" y="3806"/>
                  <a:pt x="0" y="3868"/>
                </a:cubicBezTo>
                <a:cubicBezTo>
                  <a:pt x="0" y="3931"/>
                  <a:pt x="51" y="3982"/>
                  <a:pt x="114" y="3982"/>
                </a:cubicBezTo>
                <a:lnTo>
                  <a:pt x="228" y="3982"/>
                </a:lnTo>
                <a:lnTo>
                  <a:pt x="228" y="4324"/>
                </a:lnTo>
                <a:lnTo>
                  <a:pt x="114" y="4324"/>
                </a:lnTo>
                <a:cubicBezTo>
                  <a:pt x="51" y="4324"/>
                  <a:pt x="0" y="4374"/>
                  <a:pt x="0" y="4437"/>
                </a:cubicBezTo>
                <a:cubicBezTo>
                  <a:pt x="0" y="4500"/>
                  <a:pt x="51" y="4551"/>
                  <a:pt x="114" y="4551"/>
                </a:cubicBezTo>
                <a:lnTo>
                  <a:pt x="228" y="4551"/>
                </a:lnTo>
                <a:lnTo>
                  <a:pt x="228" y="4892"/>
                </a:lnTo>
                <a:lnTo>
                  <a:pt x="114" y="4892"/>
                </a:lnTo>
                <a:cubicBezTo>
                  <a:pt x="51" y="4892"/>
                  <a:pt x="0" y="4943"/>
                  <a:pt x="0" y="5006"/>
                </a:cubicBezTo>
                <a:cubicBezTo>
                  <a:pt x="0" y="5069"/>
                  <a:pt x="51" y="5120"/>
                  <a:pt x="114" y="5120"/>
                </a:cubicBezTo>
                <a:lnTo>
                  <a:pt x="228" y="5120"/>
                </a:lnTo>
                <a:lnTo>
                  <a:pt x="228" y="5461"/>
                </a:lnTo>
                <a:lnTo>
                  <a:pt x="114" y="5461"/>
                </a:lnTo>
                <a:cubicBezTo>
                  <a:pt x="51" y="5461"/>
                  <a:pt x="0" y="5512"/>
                  <a:pt x="0" y="5575"/>
                </a:cubicBezTo>
                <a:cubicBezTo>
                  <a:pt x="0" y="5638"/>
                  <a:pt x="51" y="5689"/>
                  <a:pt x="114" y="5689"/>
                </a:cubicBezTo>
                <a:lnTo>
                  <a:pt x="228" y="5689"/>
                </a:lnTo>
                <a:lnTo>
                  <a:pt x="228" y="6030"/>
                </a:lnTo>
                <a:lnTo>
                  <a:pt x="114" y="6030"/>
                </a:lnTo>
                <a:cubicBezTo>
                  <a:pt x="51" y="6030"/>
                  <a:pt x="0" y="6081"/>
                  <a:pt x="0" y="6144"/>
                </a:cubicBezTo>
                <a:cubicBezTo>
                  <a:pt x="0" y="6207"/>
                  <a:pt x="51" y="6258"/>
                  <a:pt x="114" y="6258"/>
                </a:cubicBezTo>
                <a:lnTo>
                  <a:pt x="228" y="6258"/>
                </a:lnTo>
                <a:lnTo>
                  <a:pt x="228" y="6485"/>
                </a:lnTo>
                <a:cubicBezTo>
                  <a:pt x="228" y="6548"/>
                  <a:pt x="278" y="6599"/>
                  <a:pt x="341" y="6599"/>
                </a:cubicBezTo>
                <a:lnTo>
                  <a:pt x="683" y="6599"/>
                </a:lnTo>
                <a:lnTo>
                  <a:pt x="683" y="6713"/>
                </a:lnTo>
                <a:cubicBezTo>
                  <a:pt x="683" y="6776"/>
                  <a:pt x="734" y="6827"/>
                  <a:pt x="796" y="6827"/>
                </a:cubicBezTo>
                <a:cubicBezTo>
                  <a:pt x="859" y="6827"/>
                  <a:pt x="910" y="6776"/>
                  <a:pt x="910" y="6713"/>
                </a:cubicBezTo>
                <a:lnTo>
                  <a:pt x="910" y="6599"/>
                </a:lnTo>
                <a:lnTo>
                  <a:pt x="1252" y="6599"/>
                </a:lnTo>
                <a:lnTo>
                  <a:pt x="1252" y="6713"/>
                </a:lnTo>
                <a:cubicBezTo>
                  <a:pt x="1252" y="6776"/>
                  <a:pt x="1302" y="6827"/>
                  <a:pt x="1365" y="6827"/>
                </a:cubicBezTo>
                <a:cubicBezTo>
                  <a:pt x="1428" y="6827"/>
                  <a:pt x="1479" y="6776"/>
                  <a:pt x="1479" y="6713"/>
                </a:cubicBezTo>
                <a:lnTo>
                  <a:pt x="1479" y="6599"/>
                </a:lnTo>
                <a:lnTo>
                  <a:pt x="1820" y="6599"/>
                </a:lnTo>
                <a:lnTo>
                  <a:pt x="1820" y="6713"/>
                </a:lnTo>
                <a:cubicBezTo>
                  <a:pt x="1820" y="6776"/>
                  <a:pt x="1871" y="6827"/>
                  <a:pt x="1934" y="6827"/>
                </a:cubicBezTo>
                <a:cubicBezTo>
                  <a:pt x="1997" y="6827"/>
                  <a:pt x="2048" y="6776"/>
                  <a:pt x="2048" y="6713"/>
                </a:cubicBezTo>
                <a:lnTo>
                  <a:pt x="2048" y="6599"/>
                </a:lnTo>
                <a:lnTo>
                  <a:pt x="2389" y="6599"/>
                </a:lnTo>
                <a:lnTo>
                  <a:pt x="2389" y="6713"/>
                </a:lnTo>
                <a:cubicBezTo>
                  <a:pt x="2389" y="6776"/>
                  <a:pt x="2440" y="6827"/>
                  <a:pt x="2503" y="6827"/>
                </a:cubicBezTo>
                <a:cubicBezTo>
                  <a:pt x="2566" y="6827"/>
                  <a:pt x="2617" y="6776"/>
                  <a:pt x="2617" y="6713"/>
                </a:cubicBezTo>
                <a:lnTo>
                  <a:pt x="2617" y="6599"/>
                </a:lnTo>
                <a:lnTo>
                  <a:pt x="2958" y="6599"/>
                </a:lnTo>
                <a:lnTo>
                  <a:pt x="2958" y="6713"/>
                </a:lnTo>
                <a:cubicBezTo>
                  <a:pt x="2958" y="6776"/>
                  <a:pt x="3009" y="6827"/>
                  <a:pt x="3072" y="6827"/>
                </a:cubicBezTo>
                <a:cubicBezTo>
                  <a:pt x="3135" y="6827"/>
                  <a:pt x="3186" y="6776"/>
                  <a:pt x="3186" y="6713"/>
                </a:cubicBezTo>
                <a:lnTo>
                  <a:pt x="3186" y="6599"/>
                </a:lnTo>
                <a:lnTo>
                  <a:pt x="3527" y="6599"/>
                </a:lnTo>
                <a:lnTo>
                  <a:pt x="3527" y="6713"/>
                </a:lnTo>
                <a:cubicBezTo>
                  <a:pt x="3527" y="6776"/>
                  <a:pt x="3578" y="6827"/>
                  <a:pt x="3641" y="6827"/>
                </a:cubicBezTo>
                <a:cubicBezTo>
                  <a:pt x="3704" y="6827"/>
                  <a:pt x="3755" y="6776"/>
                  <a:pt x="3755" y="6713"/>
                </a:cubicBezTo>
                <a:lnTo>
                  <a:pt x="3755" y="6599"/>
                </a:lnTo>
                <a:lnTo>
                  <a:pt x="4096" y="6599"/>
                </a:lnTo>
                <a:lnTo>
                  <a:pt x="4096" y="6713"/>
                </a:lnTo>
                <a:cubicBezTo>
                  <a:pt x="4096" y="6776"/>
                  <a:pt x="4147" y="6827"/>
                  <a:pt x="4210" y="6827"/>
                </a:cubicBezTo>
                <a:cubicBezTo>
                  <a:pt x="4273" y="6827"/>
                  <a:pt x="4323" y="6776"/>
                  <a:pt x="4323" y="6713"/>
                </a:cubicBezTo>
                <a:lnTo>
                  <a:pt x="4323" y="6599"/>
                </a:lnTo>
                <a:lnTo>
                  <a:pt x="4665" y="6599"/>
                </a:lnTo>
                <a:lnTo>
                  <a:pt x="4665" y="6713"/>
                </a:lnTo>
                <a:cubicBezTo>
                  <a:pt x="4665" y="6776"/>
                  <a:pt x="4716" y="6827"/>
                  <a:pt x="4779" y="6827"/>
                </a:cubicBezTo>
                <a:cubicBezTo>
                  <a:pt x="4842" y="6827"/>
                  <a:pt x="4892" y="6776"/>
                  <a:pt x="4892" y="6713"/>
                </a:cubicBezTo>
                <a:lnTo>
                  <a:pt x="4892" y="6599"/>
                </a:lnTo>
                <a:lnTo>
                  <a:pt x="5234" y="6599"/>
                </a:lnTo>
                <a:lnTo>
                  <a:pt x="5234" y="6713"/>
                </a:lnTo>
                <a:cubicBezTo>
                  <a:pt x="5234" y="6776"/>
                  <a:pt x="5285" y="6827"/>
                  <a:pt x="5347" y="6827"/>
                </a:cubicBezTo>
                <a:cubicBezTo>
                  <a:pt x="5410" y="6827"/>
                  <a:pt x="5461" y="6776"/>
                  <a:pt x="5461" y="6713"/>
                </a:cubicBezTo>
                <a:lnTo>
                  <a:pt x="5461" y="6599"/>
                </a:lnTo>
                <a:lnTo>
                  <a:pt x="5803" y="6599"/>
                </a:lnTo>
                <a:lnTo>
                  <a:pt x="5803" y="6713"/>
                </a:lnTo>
                <a:cubicBezTo>
                  <a:pt x="5803" y="6776"/>
                  <a:pt x="5853" y="6827"/>
                  <a:pt x="5916" y="6827"/>
                </a:cubicBezTo>
                <a:cubicBezTo>
                  <a:pt x="5979" y="6827"/>
                  <a:pt x="6030" y="6776"/>
                  <a:pt x="6030" y="6713"/>
                </a:cubicBezTo>
                <a:lnTo>
                  <a:pt x="6030" y="6599"/>
                </a:lnTo>
                <a:lnTo>
                  <a:pt x="6371" y="6599"/>
                </a:lnTo>
                <a:lnTo>
                  <a:pt x="6371" y="6713"/>
                </a:lnTo>
                <a:cubicBezTo>
                  <a:pt x="6371" y="6776"/>
                  <a:pt x="6422" y="6827"/>
                  <a:pt x="6485" y="6827"/>
                </a:cubicBezTo>
                <a:cubicBezTo>
                  <a:pt x="6548" y="6827"/>
                  <a:pt x="6599" y="6776"/>
                  <a:pt x="6599" y="6713"/>
                </a:cubicBezTo>
                <a:lnTo>
                  <a:pt x="6599" y="6599"/>
                </a:lnTo>
                <a:lnTo>
                  <a:pt x="6713" y="6599"/>
                </a:lnTo>
                <a:cubicBezTo>
                  <a:pt x="6776" y="6599"/>
                  <a:pt x="6827" y="6548"/>
                  <a:pt x="6827" y="6485"/>
                </a:cubicBezTo>
                <a:cubicBezTo>
                  <a:pt x="6827" y="6422"/>
                  <a:pt x="6776" y="6372"/>
                  <a:pt x="6713" y="6372"/>
                </a:cubicBezTo>
                <a:lnTo>
                  <a:pt x="6599" y="6372"/>
                </a:lnTo>
                <a:lnTo>
                  <a:pt x="6599" y="6258"/>
                </a:lnTo>
                <a:cubicBezTo>
                  <a:pt x="6599" y="6195"/>
                  <a:pt x="6548" y="6144"/>
                  <a:pt x="6485" y="6144"/>
                </a:cubicBezTo>
                <a:cubicBezTo>
                  <a:pt x="6422" y="6144"/>
                  <a:pt x="6371" y="6195"/>
                  <a:pt x="6371" y="6258"/>
                </a:cubicBezTo>
                <a:lnTo>
                  <a:pt x="6371" y="6372"/>
                </a:lnTo>
                <a:lnTo>
                  <a:pt x="6030" y="6372"/>
                </a:lnTo>
                <a:lnTo>
                  <a:pt x="6030" y="6258"/>
                </a:lnTo>
                <a:cubicBezTo>
                  <a:pt x="6030" y="6195"/>
                  <a:pt x="5979" y="6144"/>
                  <a:pt x="5916" y="6144"/>
                </a:cubicBezTo>
                <a:cubicBezTo>
                  <a:pt x="5853" y="6144"/>
                  <a:pt x="5803" y="6195"/>
                  <a:pt x="5803" y="6258"/>
                </a:cubicBezTo>
                <a:lnTo>
                  <a:pt x="5803" y="6372"/>
                </a:lnTo>
                <a:lnTo>
                  <a:pt x="5461" y="6372"/>
                </a:lnTo>
                <a:lnTo>
                  <a:pt x="5461" y="6258"/>
                </a:lnTo>
                <a:cubicBezTo>
                  <a:pt x="5461" y="6195"/>
                  <a:pt x="5410" y="6144"/>
                  <a:pt x="5347" y="6144"/>
                </a:cubicBezTo>
                <a:cubicBezTo>
                  <a:pt x="5285" y="6144"/>
                  <a:pt x="5234" y="6195"/>
                  <a:pt x="5234" y="6258"/>
                </a:cubicBezTo>
                <a:lnTo>
                  <a:pt x="5234" y="6372"/>
                </a:lnTo>
                <a:lnTo>
                  <a:pt x="4892" y="6372"/>
                </a:lnTo>
                <a:lnTo>
                  <a:pt x="4892" y="6258"/>
                </a:lnTo>
                <a:cubicBezTo>
                  <a:pt x="4892" y="6195"/>
                  <a:pt x="4842" y="6144"/>
                  <a:pt x="4779" y="6144"/>
                </a:cubicBezTo>
                <a:cubicBezTo>
                  <a:pt x="4716" y="6144"/>
                  <a:pt x="4665" y="6195"/>
                  <a:pt x="4665" y="6258"/>
                </a:cubicBezTo>
                <a:lnTo>
                  <a:pt x="4665" y="6372"/>
                </a:lnTo>
                <a:lnTo>
                  <a:pt x="4323" y="6372"/>
                </a:lnTo>
                <a:lnTo>
                  <a:pt x="4323" y="6258"/>
                </a:lnTo>
                <a:cubicBezTo>
                  <a:pt x="4323" y="6195"/>
                  <a:pt x="4273" y="6144"/>
                  <a:pt x="4210" y="6144"/>
                </a:cubicBezTo>
                <a:cubicBezTo>
                  <a:pt x="4147" y="6144"/>
                  <a:pt x="4096" y="6195"/>
                  <a:pt x="4096" y="6258"/>
                </a:cubicBezTo>
                <a:lnTo>
                  <a:pt x="4096" y="6372"/>
                </a:lnTo>
                <a:lnTo>
                  <a:pt x="3755" y="6372"/>
                </a:lnTo>
                <a:lnTo>
                  <a:pt x="3755" y="6258"/>
                </a:lnTo>
                <a:cubicBezTo>
                  <a:pt x="3755" y="6195"/>
                  <a:pt x="3704" y="6144"/>
                  <a:pt x="3641" y="6144"/>
                </a:cubicBezTo>
                <a:cubicBezTo>
                  <a:pt x="3578" y="6144"/>
                  <a:pt x="3527" y="6195"/>
                  <a:pt x="3527" y="6258"/>
                </a:cubicBezTo>
                <a:lnTo>
                  <a:pt x="3527" y="6372"/>
                </a:lnTo>
                <a:lnTo>
                  <a:pt x="3186" y="6372"/>
                </a:lnTo>
                <a:lnTo>
                  <a:pt x="3186" y="6258"/>
                </a:lnTo>
                <a:cubicBezTo>
                  <a:pt x="3186" y="6195"/>
                  <a:pt x="3135" y="6144"/>
                  <a:pt x="3072" y="6144"/>
                </a:cubicBezTo>
                <a:cubicBezTo>
                  <a:pt x="3009" y="6144"/>
                  <a:pt x="2958" y="6195"/>
                  <a:pt x="2958" y="6258"/>
                </a:cubicBezTo>
                <a:lnTo>
                  <a:pt x="2958" y="6372"/>
                </a:lnTo>
                <a:lnTo>
                  <a:pt x="2617" y="6372"/>
                </a:lnTo>
                <a:lnTo>
                  <a:pt x="2617" y="6258"/>
                </a:lnTo>
                <a:cubicBezTo>
                  <a:pt x="2617" y="6195"/>
                  <a:pt x="2566" y="6144"/>
                  <a:pt x="2503" y="6144"/>
                </a:cubicBezTo>
                <a:cubicBezTo>
                  <a:pt x="2440" y="6144"/>
                  <a:pt x="2389" y="6195"/>
                  <a:pt x="2389" y="6258"/>
                </a:cubicBezTo>
                <a:lnTo>
                  <a:pt x="2389" y="6372"/>
                </a:lnTo>
                <a:lnTo>
                  <a:pt x="2048" y="6372"/>
                </a:lnTo>
                <a:lnTo>
                  <a:pt x="2048" y="6258"/>
                </a:lnTo>
                <a:cubicBezTo>
                  <a:pt x="2048" y="6195"/>
                  <a:pt x="1997" y="6144"/>
                  <a:pt x="1934" y="6144"/>
                </a:cubicBezTo>
                <a:cubicBezTo>
                  <a:pt x="1871" y="6144"/>
                  <a:pt x="1820" y="6195"/>
                  <a:pt x="1820" y="6258"/>
                </a:cubicBezTo>
                <a:lnTo>
                  <a:pt x="1820" y="6372"/>
                </a:lnTo>
                <a:lnTo>
                  <a:pt x="1479" y="6372"/>
                </a:lnTo>
                <a:lnTo>
                  <a:pt x="1479" y="6258"/>
                </a:lnTo>
                <a:cubicBezTo>
                  <a:pt x="1479" y="6195"/>
                  <a:pt x="1428" y="6144"/>
                  <a:pt x="1365" y="6144"/>
                </a:cubicBezTo>
                <a:cubicBezTo>
                  <a:pt x="1302" y="6144"/>
                  <a:pt x="1252" y="6195"/>
                  <a:pt x="1252" y="6258"/>
                </a:cubicBezTo>
                <a:lnTo>
                  <a:pt x="1252" y="6372"/>
                </a:lnTo>
                <a:lnTo>
                  <a:pt x="910" y="6372"/>
                </a:lnTo>
                <a:lnTo>
                  <a:pt x="910" y="6258"/>
                </a:lnTo>
                <a:cubicBezTo>
                  <a:pt x="910" y="6195"/>
                  <a:pt x="859" y="6144"/>
                  <a:pt x="796" y="6144"/>
                </a:cubicBezTo>
                <a:cubicBezTo>
                  <a:pt x="734" y="6144"/>
                  <a:pt x="683" y="6195"/>
                  <a:pt x="683" y="6258"/>
                </a:cubicBezTo>
                <a:lnTo>
                  <a:pt x="683" y="6372"/>
                </a:lnTo>
                <a:lnTo>
                  <a:pt x="455" y="6372"/>
                </a:lnTo>
                <a:lnTo>
                  <a:pt x="455" y="5234"/>
                </a:lnTo>
                <a:lnTo>
                  <a:pt x="1263" y="523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985552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8165392" y="2521355"/>
            <a:ext cx="306115" cy="294843"/>
          </a:xfrm>
          <a:custGeom>
            <a:rect l="l" t="t" r="r" b="b"/>
            <a:pathLst>
              <a:path w="6825" h="5912">
                <a:moveTo>
                  <a:pt x="3413" y="0"/>
                </a:moveTo>
                <a:lnTo>
                  <a:pt x="0" y="5912"/>
                </a:lnTo>
                <a:lnTo>
                  <a:pt x="6827" y="5912"/>
                </a:lnTo>
                <a:lnTo>
                  <a:pt x="3413" y="0"/>
                </a:lnTo>
                <a:close/>
                <a:moveTo>
                  <a:pt x="3413" y="972"/>
                </a:moveTo>
                <a:lnTo>
                  <a:pt x="4489" y="2835"/>
                </a:lnTo>
                <a:lnTo>
                  <a:pt x="2338" y="2835"/>
                </a:lnTo>
                <a:lnTo>
                  <a:pt x="3413" y="972"/>
                </a:lnTo>
                <a:close/>
                <a:moveTo>
                  <a:pt x="842" y="5426"/>
                </a:moveTo>
                <a:lnTo>
                  <a:pt x="1917" y="3564"/>
                </a:lnTo>
                <a:lnTo>
                  <a:pt x="2993" y="5426"/>
                </a:lnTo>
                <a:lnTo>
                  <a:pt x="842" y="5426"/>
                </a:lnTo>
                <a:close/>
                <a:moveTo>
                  <a:pt x="2338" y="3321"/>
                </a:moveTo>
                <a:lnTo>
                  <a:pt x="4489" y="3321"/>
                </a:lnTo>
                <a:lnTo>
                  <a:pt x="3413" y="5183"/>
                </a:lnTo>
                <a:lnTo>
                  <a:pt x="2338" y="3321"/>
                </a:lnTo>
                <a:close/>
                <a:moveTo>
                  <a:pt x="4910" y="3564"/>
                </a:moveTo>
                <a:lnTo>
                  <a:pt x="5985" y="5426"/>
                </a:lnTo>
                <a:lnTo>
                  <a:pt x="3834" y="5426"/>
                </a:lnTo>
                <a:lnTo>
                  <a:pt x="4910" y="356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252748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4432588" y="4363773"/>
            <a:ext cx="306115" cy="294843"/>
          </a:xfrm>
          <a:custGeom>
            <a:rect l="l" t="t" r="r" b="b"/>
            <a:pathLst>
              <a:path w="597921" h="598324">
                <a:moveTo>
                  <a:pt x="297615" y="96957"/>
                </a:moveTo>
                <a:cubicBezTo>
                  <a:pt x="311959" y="96957"/>
                  <a:pt x="323434" y="108416"/>
                  <a:pt x="323434" y="122740"/>
                </a:cubicBezTo>
                <a:lnTo>
                  <a:pt x="323434" y="289852"/>
                </a:lnTo>
                <a:lnTo>
                  <a:pt x="462572" y="289852"/>
                </a:lnTo>
                <a:cubicBezTo>
                  <a:pt x="476438" y="289852"/>
                  <a:pt x="487913" y="301311"/>
                  <a:pt x="487913" y="315157"/>
                </a:cubicBezTo>
                <a:cubicBezTo>
                  <a:pt x="487913" y="329004"/>
                  <a:pt x="476438" y="340463"/>
                  <a:pt x="462572" y="340463"/>
                </a:cubicBezTo>
                <a:lnTo>
                  <a:pt x="297615" y="340463"/>
                </a:lnTo>
                <a:cubicBezTo>
                  <a:pt x="283749" y="340463"/>
                  <a:pt x="272274" y="329004"/>
                  <a:pt x="272274" y="315157"/>
                </a:cubicBezTo>
                <a:lnTo>
                  <a:pt x="272274" y="122740"/>
                </a:lnTo>
                <a:cubicBezTo>
                  <a:pt x="272274" y="108416"/>
                  <a:pt x="283749" y="96957"/>
                  <a:pt x="297615" y="96957"/>
                </a:cubicBezTo>
                <a:close/>
                <a:moveTo>
                  <a:pt x="298127" y="0"/>
                </a:moveTo>
                <a:cubicBezTo>
                  <a:pt x="463564" y="0"/>
                  <a:pt x="597921" y="134181"/>
                  <a:pt x="597921" y="299401"/>
                </a:cubicBezTo>
                <a:cubicBezTo>
                  <a:pt x="597921" y="464143"/>
                  <a:pt x="463564" y="598324"/>
                  <a:pt x="298127" y="598324"/>
                </a:cubicBezTo>
                <a:cubicBezTo>
                  <a:pt x="188155" y="598324"/>
                  <a:pt x="87268" y="538635"/>
                  <a:pt x="35150" y="442177"/>
                </a:cubicBezTo>
                <a:cubicBezTo>
                  <a:pt x="33238" y="438835"/>
                  <a:pt x="32760" y="435492"/>
                  <a:pt x="34194" y="432149"/>
                </a:cubicBezTo>
                <a:cubicBezTo>
                  <a:pt x="35150" y="428807"/>
                  <a:pt x="37541" y="425942"/>
                  <a:pt x="40410" y="424509"/>
                </a:cubicBezTo>
                <a:lnTo>
                  <a:pt x="74836" y="407796"/>
                </a:lnTo>
                <a:cubicBezTo>
                  <a:pt x="81052" y="404931"/>
                  <a:pt x="88702" y="407319"/>
                  <a:pt x="91571" y="413049"/>
                </a:cubicBezTo>
                <a:cubicBezTo>
                  <a:pt x="133169" y="488018"/>
                  <a:pt x="212540" y="534815"/>
                  <a:pt x="298127" y="534815"/>
                </a:cubicBezTo>
                <a:cubicBezTo>
                  <a:pt x="428181" y="534815"/>
                  <a:pt x="534328" y="429284"/>
                  <a:pt x="534328" y="299401"/>
                </a:cubicBezTo>
                <a:cubicBezTo>
                  <a:pt x="534328" y="169517"/>
                  <a:pt x="428181" y="63509"/>
                  <a:pt x="298127" y="63509"/>
                </a:cubicBezTo>
                <a:cubicBezTo>
                  <a:pt x="242185" y="63509"/>
                  <a:pt x="187677" y="83565"/>
                  <a:pt x="145123" y="120333"/>
                </a:cubicBezTo>
                <a:lnTo>
                  <a:pt x="200587" y="142299"/>
                </a:lnTo>
                <a:cubicBezTo>
                  <a:pt x="204890" y="144209"/>
                  <a:pt x="207759" y="148029"/>
                  <a:pt x="208237" y="152327"/>
                </a:cubicBezTo>
                <a:cubicBezTo>
                  <a:pt x="208715" y="157102"/>
                  <a:pt x="207281" y="161399"/>
                  <a:pt x="203456" y="164265"/>
                </a:cubicBezTo>
                <a:lnTo>
                  <a:pt x="48060" y="285553"/>
                </a:lnTo>
                <a:cubicBezTo>
                  <a:pt x="44235" y="288418"/>
                  <a:pt x="39454" y="289373"/>
                  <a:pt x="35150" y="287463"/>
                </a:cubicBezTo>
                <a:cubicBezTo>
                  <a:pt x="31325" y="285553"/>
                  <a:pt x="27978" y="281733"/>
                  <a:pt x="27500" y="277435"/>
                </a:cubicBezTo>
                <a:lnTo>
                  <a:pt x="246" y="82132"/>
                </a:lnTo>
                <a:cubicBezTo>
                  <a:pt x="-710" y="77835"/>
                  <a:pt x="1203" y="73060"/>
                  <a:pt x="4550" y="70194"/>
                </a:cubicBezTo>
                <a:cubicBezTo>
                  <a:pt x="8375" y="67807"/>
                  <a:pt x="13156" y="66852"/>
                  <a:pt x="17459" y="68762"/>
                </a:cubicBezTo>
                <a:lnTo>
                  <a:pt x="80574" y="94070"/>
                </a:lnTo>
                <a:cubicBezTo>
                  <a:pt x="137472" y="33426"/>
                  <a:pt x="214931" y="0"/>
                  <a:pt x="29812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274660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454500" y="4363773"/>
            <a:ext cx="306115" cy="294843"/>
          </a:xfrm>
          <a:custGeom>
            <a:rect l="l" t="t" r="r" b="b"/>
            <a:pathLst>
              <a:path w="582235" h="606722">
                <a:moveTo>
                  <a:pt x="0" y="404481"/>
                </a:moveTo>
                <a:lnTo>
                  <a:pt x="101261" y="404481"/>
                </a:lnTo>
                <a:lnTo>
                  <a:pt x="101261" y="606722"/>
                </a:lnTo>
                <a:lnTo>
                  <a:pt x="0" y="606722"/>
                </a:lnTo>
                <a:close/>
                <a:moveTo>
                  <a:pt x="151927" y="328623"/>
                </a:moveTo>
                <a:lnTo>
                  <a:pt x="253188" y="328623"/>
                </a:lnTo>
                <a:lnTo>
                  <a:pt x="253188" y="606722"/>
                </a:lnTo>
                <a:lnTo>
                  <a:pt x="151927" y="606722"/>
                </a:lnTo>
                <a:close/>
                <a:moveTo>
                  <a:pt x="303855" y="252766"/>
                </a:moveTo>
                <a:lnTo>
                  <a:pt x="405046" y="252766"/>
                </a:lnTo>
                <a:lnTo>
                  <a:pt x="405046" y="606722"/>
                </a:lnTo>
                <a:lnTo>
                  <a:pt x="303855" y="606722"/>
                </a:lnTo>
                <a:close/>
                <a:moveTo>
                  <a:pt x="455711" y="202241"/>
                </a:moveTo>
                <a:lnTo>
                  <a:pt x="556972" y="202241"/>
                </a:lnTo>
                <a:lnTo>
                  <a:pt x="556972" y="606722"/>
                </a:lnTo>
                <a:lnTo>
                  <a:pt x="455711" y="606722"/>
                </a:lnTo>
                <a:close/>
                <a:moveTo>
                  <a:pt x="455697" y="0"/>
                </a:moveTo>
                <a:lnTo>
                  <a:pt x="556785" y="0"/>
                </a:lnTo>
                <a:lnTo>
                  <a:pt x="556874" y="0"/>
                </a:lnTo>
                <a:lnTo>
                  <a:pt x="556963" y="0"/>
                </a:lnTo>
                <a:cubicBezTo>
                  <a:pt x="557230" y="0"/>
                  <a:pt x="557408" y="0"/>
                  <a:pt x="557675" y="0"/>
                </a:cubicBezTo>
                <a:cubicBezTo>
                  <a:pt x="558298" y="89"/>
                  <a:pt x="558832" y="89"/>
                  <a:pt x="559366" y="89"/>
                </a:cubicBezTo>
                <a:cubicBezTo>
                  <a:pt x="559811" y="178"/>
                  <a:pt x="560256" y="267"/>
                  <a:pt x="560611" y="267"/>
                </a:cubicBezTo>
                <a:cubicBezTo>
                  <a:pt x="561056" y="356"/>
                  <a:pt x="561412" y="444"/>
                  <a:pt x="561857" y="444"/>
                </a:cubicBezTo>
                <a:cubicBezTo>
                  <a:pt x="562302" y="533"/>
                  <a:pt x="562747" y="711"/>
                  <a:pt x="563192" y="800"/>
                </a:cubicBezTo>
                <a:cubicBezTo>
                  <a:pt x="563548" y="889"/>
                  <a:pt x="563904" y="978"/>
                  <a:pt x="564171" y="1067"/>
                </a:cubicBezTo>
                <a:cubicBezTo>
                  <a:pt x="564616" y="1156"/>
                  <a:pt x="565061" y="1333"/>
                  <a:pt x="565506" y="1511"/>
                </a:cubicBezTo>
                <a:cubicBezTo>
                  <a:pt x="565862" y="1600"/>
                  <a:pt x="566218" y="1778"/>
                  <a:pt x="566574" y="1867"/>
                </a:cubicBezTo>
                <a:cubicBezTo>
                  <a:pt x="566929" y="2044"/>
                  <a:pt x="567285" y="2222"/>
                  <a:pt x="567730" y="2400"/>
                </a:cubicBezTo>
                <a:cubicBezTo>
                  <a:pt x="568086" y="2578"/>
                  <a:pt x="568442" y="2755"/>
                  <a:pt x="568798" y="2933"/>
                </a:cubicBezTo>
                <a:cubicBezTo>
                  <a:pt x="569154" y="3111"/>
                  <a:pt x="569421" y="3289"/>
                  <a:pt x="569777" y="3467"/>
                </a:cubicBezTo>
                <a:cubicBezTo>
                  <a:pt x="570133" y="3733"/>
                  <a:pt x="570578" y="4000"/>
                  <a:pt x="570934" y="4178"/>
                </a:cubicBezTo>
                <a:cubicBezTo>
                  <a:pt x="571201" y="4444"/>
                  <a:pt x="571557" y="4622"/>
                  <a:pt x="571824" y="4800"/>
                </a:cubicBezTo>
                <a:cubicBezTo>
                  <a:pt x="572180" y="5155"/>
                  <a:pt x="572536" y="5422"/>
                  <a:pt x="572891" y="5689"/>
                </a:cubicBezTo>
                <a:cubicBezTo>
                  <a:pt x="573247" y="5955"/>
                  <a:pt x="573514" y="6222"/>
                  <a:pt x="573781" y="6489"/>
                </a:cubicBezTo>
                <a:cubicBezTo>
                  <a:pt x="574137" y="6755"/>
                  <a:pt x="574493" y="7022"/>
                  <a:pt x="574760" y="7289"/>
                </a:cubicBezTo>
                <a:cubicBezTo>
                  <a:pt x="575205" y="7733"/>
                  <a:pt x="575561" y="8178"/>
                  <a:pt x="575917" y="8533"/>
                </a:cubicBezTo>
                <a:cubicBezTo>
                  <a:pt x="576095" y="8711"/>
                  <a:pt x="576273" y="8889"/>
                  <a:pt x="576451" y="9066"/>
                </a:cubicBezTo>
                <a:cubicBezTo>
                  <a:pt x="576451" y="9155"/>
                  <a:pt x="576451" y="9155"/>
                  <a:pt x="576451" y="9155"/>
                </a:cubicBezTo>
                <a:cubicBezTo>
                  <a:pt x="576985" y="9777"/>
                  <a:pt x="577519" y="10489"/>
                  <a:pt x="577964" y="11200"/>
                </a:cubicBezTo>
                <a:cubicBezTo>
                  <a:pt x="577964" y="11200"/>
                  <a:pt x="578053" y="11289"/>
                  <a:pt x="578053" y="11289"/>
                </a:cubicBezTo>
                <a:cubicBezTo>
                  <a:pt x="578498" y="12000"/>
                  <a:pt x="578854" y="12622"/>
                  <a:pt x="579209" y="13244"/>
                </a:cubicBezTo>
                <a:cubicBezTo>
                  <a:pt x="579387" y="13600"/>
                  <a:pt x="579565" y="13955"/>
                  <a:pt x="579743" y="14222"/>
                </a:cubicBezTo>
                <a:cubicBezTo>
                  <a:pt x="579921" y="14666"/>
                  <a:pt x="580099" y="15111"/>
                  <a:pt x="580277" y="15555"/>
                </a:cubicBezTo>
                <a:cubicBezTo>
                  <a:pt x="580455" y="15911"/>
                  <a:pt x="580633" y="16266"/>
                  <a:pt x="580722" y="16711"/>
                </a:cubicBezTo>
                <a:cubicBezTo>
                  <a:pt x="580900" y="17066"/>
                  <a:pt x="581078" y="17422"/>
                  <a:pt x="581167" y="17866"/>
                </a:cubicBezTo>
                <a:cubicBezTo>
                  <a:pt x="581256" y="18311"/>
                  <a:pt x="581434" y="18755"/>
                  <a:pt x="581523" y="19199"/>
                </a:cubicBezTo>
                <a:cubicBezTo>
                  <a:pt x="581612" y="19555"/>
                  <a:pt x="581701" y="19910"/>
                  <a:pt x="581790" y="20266"/>
                </a:cubicBezTo>
                <a:cubicBezTo>
                  <a:pt x="581879" y="20977"/>
                  <a:pt x="582057" y="21777"/>
                  <a:pt x="582146" y="22488"/>
                </a:cubicBezTo>
                <a:cubicBezTo>
                  <a:pt x="582146" y="22577"/>
                  <a:pt x="582146" y="22666"/>
                  <a:pt x="582146" y="22666"/>
                </a:cubicBezTo>
                <a:cubicBezTo>
                  <a:pt x="582235" y="23555"/>
                  <a:pt x="582235" y="24355"/>
                  <a:pt x="582235" y="25244"/>
                </a:cubicBezTo>
                <a:lnTo>
                  <a:pt x="582235" y="126396"/>
                </a:lnTo>
                <a:cubicBezTo>
                  <a:pt x="582235" y="140351"/>
                  <a:pt x="570934" y="151728"/>
                  <a:pt x="556963" y="151728"/>
                </a:cubicBezTo>
                <a:cubicBezTo>
                  <a:pt x="542992" y="151728"/>
                  <a:pt x="531691" y="140351"/>
                  <a:pt x="531691" y="126396"/>
                </a:cubicBezTo>
                <a:lnTo>
                  <a:pt x="531691" y="79286"/>
                </a:lnTo>
                <a:lnTo>
                  <a:pt x="421260" y="171106"/>
                </a:lnTo>
                <a:cubicBezTo>
                  <a:pt x="410582" y="180083"/>
                  <a:pt x="394564" y="178572"/>
                  <a:pt x="385666" y="167906"/>
                </a:cubicBezTo>
                <a:cubicBezTo>
                  <a:pt x="376678" y="157150"/>
                  <a:pt x="378191" y="141240"/>
                  <a:pt x="388869" y="132262"/>
                </a:cubicBezTo>
                <a:lnTo>
                  <a:pt x="487020" y="50576"/>
                </a:lnTo>
                <a:lnTo>
                  <a:pt x="455697" y="50576"/>
                </a:lnTo>
                <a:cubicBezTo>
                  <a:pt x="441727" y="50576"/>
                  <a:pt x="430425" y="39288"/>
                  <a:pt x="430425" y="25244"/>
                </a:cubicBezTo>
                <a:cubicBezTo>
                  <a:pt x="430425" y="11289"/>
                  <a:pt x="441727" y="0"/>
                  <a:pt x="45569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47336" y="2402205"/>
            <a:ext cx="2553871" cy="1020362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通过课堂讲解和教材学习，掌握汽车电器系统的基础知识和故障诊断原理。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747336" y="2037683"/>
            <a:ext cx="2553871" cy="422629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理论学习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1940528" y="5092530"/>
            <a:ext cx="2552700" cy="891876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在实训场地，使用真实的汽车电器设备和工具进行实践操作，模拟故障并进行排除。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实践操作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8872233" y="2402205"/>
            <a:ext cx="2552700" cy="1082789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分组进行讨论，分享实践操作中的经验和技巧，加深对故障诊断的理解。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872233" y="2037683"/>
            <a:ext cx="2569478" cy="441680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小组讨论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7814024" y="5112856"/>
            <a:ext cx="2552700" cy="933977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在实践操作和小组讨论过程中，教师进行现场指导和解答疑惑，确保实训效果和质量。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教师指导</a:t>
            </a:r>
            <a:endParaRPr lang="en-US" sz="1100"/>
          </a:p>
        </p:txBody>
      </p:sp>
      <p:sp>
        <p:nvSpPr>
          <p:cNvPr id="22" name="AutoShape 22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TextBox 42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实训过程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68433" y="2499829"/>
            <a:ext cx="6024721" cy="27687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chemeClr val="lt2"/>
                </a:solidFill>
                <a:latin typeface="Arial"/>
                <a:ea typeface="Arial"/>
                <a:cs typeface="Arial"/>
              </a:rPr>
              <a:t>汽车电器系统基础知识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68433" y="1198529"/>
            <a:ext cx="5935157" cy="8271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5775" b="1">
                <a:solidFill>
                  <a:schemeClr val="lt2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2590" r="32590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2546" r="32546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2525" r="32525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2041071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406414" y="4012208"/>
            <a:ext cx="495300" cy="456011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901714" y="1917723"/>
            <a:ext cx="2084387" cy="616443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3911623"/>
            <a:ext cx="2084387" cy="554016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TextBox 29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汽车电器系统概述</a:t>
            </a:r>
          </a:p>
        </p:txBody>
      </p:sp>
      <p:sp>
        <p:nvSpPr>
          <p:cNvPr id="30" name="AutoShape 30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随着汽车技术的不断发展，汽车电器系统的结构和功能越来越复杂，对故障诊断和维修的要求也越来越高。</a:t>
            </a:r>
            <a:endParaRPr lang="en-US" sz="1100"/>
          </a:p>
        </p:txBody>
      </p:sp>
      <p:sp>
        <p:nvSpPr>
          <p:cNvPr id="31" name="AutoShape 31"/>
          <p:cNvSpPr/>
          <p:nvPr/>
        </p:nvSpPr>
        <p:spPr>
          <a:xfrm>
            <a:off x="8406414" y="2594489"/>
            <a:ext cx="2708275" cy="1383030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汽车电器系统是汽车的重要组成部分，负责为汽车提供电能，并控制汽车的各种电器设备。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6350411" y="2984088"/>
            <a:ext cx="147161" cy="176213"/>
          </a:xfrm>
          <a:custGeom>
            <a:rect l="l" t="t" r="r" b="b"/>
            <a:pathLst>
              <a:path w="56" h="67">
                <a:moveTo>
                  <a:pt x="28" y="0"/>
                </a:moveTo>
                <a:cubicBezTo>
                  <a:pt x="13" y="0"/>
                  <a:pt x="0" y="13"/>
                  <a:pt x="0" y="28"/>
                </a:cubicBezTo>
                <a:cubicBezTo>
                  <a:pt x="0" y="34"/>
                  <a:pt x="2" y="40"/>
                  <a:pt x="7" y="46"/>
                </a:cubicBezTo>
                <a:cubicBezTo>
                  <a:pt x="11" y="52"/>
                  <a:pt x="15" y="58"/>
                  <a:pt x="16" y="65"/>
                </a:cubicBezTo>
                <a:cubicBezTo>
                  <a:pt x="16" y="67"/>
                  <a:pt x="16" y="67"/>
                  <a:pt x="16" y="67"/>
                </a:cubicBezTo>
                <a:cubicBezTo>
                  <a:pt x="25" y="67"/>
                  <a:pt x="25" y="67"/>
                  <a:pt x="25" y="67"/>
                </a:cubicBezTo>
                <a:cubicBezTo>
                  <a:pt x="26" y="65"/>
                  <a:pt x="26" y="65"/>
                  <a:pt x="26" y="65"/>
                </a:cubicBezTo>
                <a:cubicBezTo>
                  <a:pt x="26" y="61"/>
                  <a:pt x="26" y="50"/>
                  <a:pt x="22" y="42"/>
                </a:cubicBezTo>
                <a:cubicBezTo>
                  <a:pt x="24" y="42"/>
                  <a:pt x="26" y="41"/>
                  <a:pt x="28" y="41"/>
                </a:cubicBezTo>
                <a:cubicBezTo>
                  <a:pt x="29" y="41"/>
                  <a:pt x="29" y="41"/>
                  <a:pt x="29" y="41"/>
                </a:cubicBezTo>
                <a:cubicBezTo>
                  <a:pt x="31" y="41"/>
                  <a:pt x="33" y="42"/>
                  <a:pt x="34" y="42"/>
                </a:cubicBezTo>
                <a:cubicBezTo>
                  <a:pt x="32" y="48"/>
                  <a:pt x="31" y="55"/>
                  <a:pt x="31" y="65"/>
                </a:cubicBezTo>
                <a:cubicBezTo>
                  <a:pt x="31" y="67"/>
                  <a:pt x="31" y="67"/>
                  <a:pt x="31" y="67"/>
                </a:cubicBezTo>
                <a:cubicBezTo>
                  <a:pt x="40" y="67"/>
                  <a:pt x="40" y="67"/>
                  <a:pt x="40" y="67"/>
                </a:cubicBezTo>
                <a:cubicBezTo>
                  <a:pt x="41" y="65"/>
                  <a:pt x="41" y="65"/>
                  <a:pt x="41" y="65"/>
                </a:cubicBezTo>
                <a:cubicBezTo>
                  <a:pt x="42" y="58"/>
                  <a:pt x="46" y="52"/>
                  <a:pt x="50" y="46"/>
                </a:cubicBezTo>
                <a:cubicBezTo>
                  <a:pt x="54" y="41"/>
                  <a:pt x="56" y="34"/>
                  <a:pt x="56" y="28"/>
                </a:cubicBezTo>
                <a:cubicBezTo>
                  <a:pt x="56" y="13"/>
                  <a:pt x="44" y="0"/>
                  <a:pt x="28" y="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184200" y="2878170"/>
            <a:ext cx="461677" cy="550831"/>
          </a:xfrm>
          <a:custGeom>
            <a:rect l="l" t="t" r="r" b="b"/>
            <a:pathLst>
              <a:path w="175" h="209">
                <a:moveTo>
                  <a:pt x="146" y="24"/>
                </a:moveTo>
                <a:cubicBezTo>
                  <a:pt x="126" y="8"/>
                  <a:pt x="100" y="0"/>
                  <a:pt x="66" y="8"/>
                </a:cubicBezTo>
                <a:cubicBezTo>
                  <a:pt x="42" y="15"/>
                  <a:pt x="21" y="33"/>
                  <a:pt x="16" y="67"/>
                </a:cubicBezTo>
                <a:cubicBezTo>
                  <a:pt x="14" y="78"/>
                  <a:pt x="16" y="84"/>
                  <a:pt x="16" y="85"/>
                </a:cubicBezTo>
                <a:cubicBezTo>
                  <a:pt x="18" y="87"/>
                  <a:pt x="20" y="91"/>
                  <a:pt x="20" y="94"/>
                </a:cubicBezTo>
                <a:cubicBezTo>
                  <a:pt x="20" y="95"/>
                  <a:pt x="19" y="96"/>
                  <a:pt x="19" y="97"/>
                </a:cubicBezTo>
                <a:cubicBezTo>
                  <a:pt x="2" y="121"/>
                  <a:pt x="2" y="121"/>
                  <a:pt x="2" y="121"/>
                </a:cubicBezTo>
                <a:cubicBezTo>
                  <a:pt x="1" y="123"/>
                  <a:pt x="0" y="125"/>
                  <a:pt x="1" y="127"/>
                </a:cubicBezTo>
                <a:cubicBezTo>
                  <a:pt x="4" y="132"/>
                  <a:pt x="12" y="131"/>
                  <a:pt x="14" y="132"/>
                </a:cubicBezTo>
                <a:cubicBezTo>
                  <a:pt x="16" y="133"/>
                  <a:pt x="17" y="136"/>
                  <a:pt x="16" y="139"/>
                </a:cubicBezTo>
                <a:cubicBezTo>
                  <a:pt x="15" y="141"/>
                  <a:pt x="13" y="145"/>
                  <a:pt x="15" y="146"/>
                </a:cubicBezTo>
                <a:cubicBezTo>
                  <a:pt x="17" y="147"/>
                  <a:pt x="19" y="148"/>
                  <a:pt x="19" y="148"/>
                </a:cubicBezTo>
                <a:cubicBezTo>
                  <a:pt x="19" y="148"/>
                  <a:pt x="16" y="149"/>
                  <a:pt x="16" y="151"/>
                </a:cubicBezTo>
                <a:cubicBezTo>
                  <a:pt x="15" y="153"/>
                  <a:pt x="16" y="156"/>
                  <a:pt x="19" y="157"/>
                </a:cubicBezTo>
                <a:cubicBezTo>
                  <a:pt x="19" y="157"/>
                  <a:pt x="22" y="164"/>
                  <a:pt x="21" y="171"/>
                </a:cubicBezTo>
                <a:cubicBezTo>
                  <a:pt x="20" y="177"/>
                  <a:pt x="18" y="183"/>
                  <a:pt x="23" y="187"/>
                </a:cubicBezTo>
                <a:cubicBezTo>
                  <a:pt x="28" y="191"/>
                  <a:pt x="48" y="188"/>
                  <a:pt x="60" y="184"/>
                </a:cubicBezTo>
                <a:cubicBezTo>
                  <a:pt x="60" y="184"/>
                  <a:pt x="64" y="191"/>
                  <a:pt x="68" y="209"/>
                </a:cubicBezTo>
                <a:cubicBezTo>
                  <a:pt x="152" y="183"/>
                  <a:pt x="152" y="183"/>
                  <a:pt x="152" y="183"/>
                </a:cubicBezTo>
                <a:cubicBezTo>
                  <a:pt x="147" y="170"/>
                  <a:pt x="145" y="163"/>
                  <a:pt x="145" y="159"/>
                </a:cubicBezTo>
                <a:cubicBezTo>
                  <a:pt x="143" y="148"/>
                  <a:pt x="160" y="128"/>
                  <a:pt x="166" y="106"/>
                </a:cubicBezTo>
                <a:cubicBezTo>
                  <a:pt x="173" y="81"/>
                  <a:pt x="175" y="48"/>
                  <a:pt x="146" y="24"/>
                </a:cubicBezTo>
                <a:close/>
                <a:moveTo>
                  <a:pt x="118" y="90"/>
                </a:moveTo>
                <a:cubicBezTo>
                  <a:pt x="112" y="98"/>
                  <a:pt x="110" y="104"/>
                  <a:pt x="110" y="110"/>
                </a:cubicBezTo>
                <a:cubicBezTo>
                  <a:pt x="110" y="128"/>
                  <a:pt x="110" y="128"/>
                  <a:pt x="110" y="128"/>
                </a:cubicBezTo>
                <a:cubicBezTo>
                  <a:pt x="110" y="133"/>
                  <a:pt x="107" y="136"/>
                  <a:pt x="104" y="136"/>
                </a:cubicBezTo>
                <a:cubicBezTo>
                  <a:pt x="97" y="136"/>
                  <a:pt x="97" y="136"/>
                  <a:pt x="97" y="136"/>
                </a:cubicBezTo>
                <a:cubicBezTo>
                  <a:pt x="96" y="136"/>
                  <a:pt x="96" y="136"/>
                  <a:pt x="96" y="136"/>
                </a:cubicBezTo>
                <a:cubicBezTo>
                  <a:pt x="95" y="138"/>
                  <a:pt x="93" y="139"/>
                  <a:pt x="91" y="139"/>
                </a:cubicBezTo>
                <a:cubicBezTo>
                  <a:pt x="89" y="139"/>
                  <a:pt x="88" y="138"/>
                  <a:pt x="87" y="136"/>
                </a:cubicBezTo>
                <a:cubicBezTo>
                  <a:pt x="86" y="136"/>
                  <a:pt x="86" y="136"/>
                  <a:pt x="86" y="136"/>
                </a:cubicBezTo>
                <a:cubicBezTo>
                  <a:pt x="79" y="136"/>
                  <a:pt x="79" y="136"/>
                  <a:pt x="79" y="136"/>
                </a:cubicBezTo>
                <a:cubicBezTo>
                  <a:pt x="76" y="136"/>
                  <a:pt x="73" y="133"/>
                  <a:pt x="73" y="129"/>
                </a:cubicBezTo>
                <a:cubicBezTo>
                  <a:pt x="73" y="110"/>
                  <a:pt x="73" y="110"/>
                  <a:pt x="73" y="110"/>
                </a:cubicBezTo>
                <a:cubicBezTo>
                  <a:pt x="73" y="104"/>
                  <a:pt x="70" y="98"/>
                  <a:pt x="65" y="90"/>
                </a:cubicBezTo>
                <a:cubicBezTo>
                  <a:pt x="59" y="83"/>
                  <a:pt x="57" y="76"/>
                  <a:pt x="57" y="68"/>
                </a:cubicBezTo>
                <a:cubicBezTo>
                  <a:pt x="57" y="49"/>
                  <a:pt x="72" y="34"/>
                  <a:pt x="91" y="34"/>
                </a:cubicBezTo>
                <a:cubicBezTo>
                  <a:pt x="110" y="34"/>
                  <a:pt x="126" y="49"/>
                  <a:pt x="126" y="68"/>
                </a:cubicBezTo>
                <a:cubicBezTo>
                  <a:pt x="126" y="76"/>
                  <a:pt x="123" y="83"/>
                  <a:pt x="118" y="9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1996032" y="4204879"/>
            <a:ext cx="440436" cy="440436"/>
          </a:xfrm>
          <a:custGeom>
            <a:rect l="l" t="t" r="r" b="b"/>
            <a:pathLst>
              <a:path w="167" h="167">
                <a:moveTo>
                  <a:pt x="161" y="71"/>
                </a:moveTo>
                <a:cubicBezTo>
                  <a:pt x="148" y="71"/>
                  <a:pt x="148" y="71"/>
                  <a:pt x="148" y="71"/>
                </a:cubicBezTo>
                <a:cubicBezTo>
                  <a:pt x="146" y="62"/>
                  <a:pt x="143" y="54"/>
                  <a:pt x="138" y="47"/>
                </a:cubicBezTo>
                <a:cubicBezTo>
                  <a:pt x="147" y="38"/>
                  <a:pt x="147" y="38"/>
                  <a:pt x="147" y="38"/>
                </a:cubicBezTo>
                <a:cubicBezTo>
                  <a:pt x="149" y="36"/>
                  <a:pt x="150" y="32"/>
                  <a:pt x="148" y="31"/>
                </a:cubicBezTo>
                <a:cubicBezTo>
                  <a:pt x="136" y="19"/>
                  <a:pt x="136" y="19"/>
                  <a:pt x="136" y="19"/>
                </a:cubicBezTo>
                <a:cubicBezTo>
                  <a:pt x="135" y="17"/>
                  <a:pt x="131" y="18"/>
                  <a:pt x="129" y="20"/>
                </a:cubicBezTo>
                <a:cubicBezTo>
                  <a:pt x="120" y="29"/>
                  <a:pt x="120" y="29"/>
                  <a:pt x="120" y="29"/>
                </a:cubicBezTo>
                <a:cubicBezTo>
                  <a:pt x="113" y="24"/>
                  <a:pt x="105" y="21"/>
                  <a:pt x="96" y="19"/>
                </a:cubicBezTo>
                <a:cubicBezTo>
                  <a:pt x="96" y="6"/>
                  <a:pt x="96" y="6"/>
                  <a:pt x="96" y="6"/>
                </a:cubicBezTo>
                <a:cubicBezTo>
                  <a:pt x="96" y="3"/>
                  <a:pt x="94" y="0"/>
                  <a:pt x="92" y="0"/>
                </a:cubicBezTo>
                <a:cubicBezTo>
                  <a:pt x="75" y="0"/>
                  <a:pt x="75" y="0"/>
                  <a:pt x="75" y="0"/>
                </a:cubicBezTo>
                <a:cubicBezTo>
                  <a:pt x="73" y="0"/>
                  <a:pt x="71" y="3"/>
                  <a:pt x="71" y="6"/>
                </a:cubicBezTo>
                <a:cubicBezTo>
                  <a:pt x="71" y="19"/>
                  <a:pt x="71" y="19"/>
                  <a:pt x="71" y="19"/>
                </a:cubicBezTo>
                <a:cubicBezTo>
                  <a:pt x="62" y="21"/>
                  <a:pt x="54" y="24"/>
                  <a:pt x="46" y="29"/>
                </a:cubicBezTo>
                <a:cubicBezTo>
                  <a:pt x="37" y="20"/>
                  <a:pt x="37" y="20"/>
                  <a:pt x="37" y="20"/>
                </a:cubicBezTo>
                <a:cubicBezTo>
                  <a:pt x="35" y="18"/>
                  <a:pt x="32" y="17"/>
                  <a:pt x="30" y="19"/>
                </a:cubicBezTo>
                <a:cubicBezTo>
                  <a:pt x="18" y="31"/>
                  <a:pt x="18" y="31"/>
                  <a:pt x="18" y="31"/>
                </a:cubicBezTo>
                <a:cubicBezTo>
                  <a:pt x="17" y="32"/>
                  <a:pt x="17" y="36"/>
                  <a:pt x="19" y="38"/>
                </a:cubicBezTo>
                <a:cubicBezTo>
                  <a:pt x="29" y="47"/>
                  <a:pt x="29" y="47"/>
                  <a:pt x="29" y="47"/>
                </a:cubicBezTo>
                <a:cubicBezTo>
                  <a:pt x="24" y="54"/>
                  <a:pt x="20" y="62"/>
                  <a:pt x="19" y="71"/>
                </a:cubicBezTo>
                <a:cubicBezTo>
                  <a:pt x="6" y="71"/>
                  <a:pt x="6" y="71"/>
                  <a:pt x="6" y="71"/>
                </a:cubicBezTo>
                <a:cubicBezTo>
                  <a:pt x="2" y="71"/>
                  <a:pt x="0" y="73"/>
                  <a:pt x="0" y="75"/>
                </a:cubicBezTo>
                <a:cubicBezTo>
                  <a:pt x="0" y="92"/>
                  <a:pt x="0" y="92"/>
                  <a:pt x="0" y="92"/>
                </a:cubicBezTo>
                <a:cubicBezTo>
                  <a:pt x="0" y="94"/>
                  <a:pt x="2" y="96"/>
                  <a:pt x="6" y="96"/>
                </a:cubicBezTo>
                <a:cubicBezTo>
                  <a:pt x="19" y="96"/>
                  <a:pt x="19" y="96"/>
                  <a:pt x="19" y="96"/>
                </a:cubicBezTo>
                <a:cubicBezTo>
                  <a:pt x="20" y="105"/>
                  <a:pt x="24" y="113"/>
                  <a:pt x="29" y="120"/>
                </a:cubicBezTo>
                <a:cubicBezTo>
                  <a:pt x="19" y="130"/>
                  <a:pt x="19" y="130"/>
                  <a:pt x="19" y="130"/>
                </a:cubicBezTo>
                <a:cubicBezTo>
                  <a:pt x="17" y="132"/>
                  <a:pt x="17" y="135"/>
                  <a:pt x="18" y="137"/>
                </a:cubicBezTo>
                <a:cubicBezTo>
                  <a:pt x="30" y="148"/>
                  <a:pt x="30" y="148"/>
                  <a:pt x="30" y="148"/>
                </a:cubicBezTo>
                <a:cubicBezTo>
                  <a:pt x="32" y="150"/>
                  <a:pt x="35" y="150"/>
                  <a:pt x="37" y="147"/>
                </a:cubicBezTo>
                <a:cubicBezTo>
                  <a:pt x="46" y="138"/>
                  <a:pt x="46" y="138"/>
                  <a:pt x="46" y="138"/>
                </a:cubicBezTo>
                <a:cubicBezTo>
                  <a:pt x="54" y="143"/>
                  <a:pt x="62" y="147"/>
                  <a:pt x="71" y="148"/>
                </a:cubicBezTo>
                <a:cubicBezTo>
                  <a:pt x="71" y="161"/>
                  <a:pt x="71" y="161"/>
                  <a:pt x="71" y="161"/>
                </a:cubicBezTo>
                <a:cubicBezTo>
                  <a:pt x="71" y="164"/>
                  <a:pt x="73" y="167"/>
                  <a:pt x="75" y="167"/>
                </a:cubicBezTo>
                <a:cubicBezTo>
                  <a:pt x="92" y="167"/>
                  <a:pt x="92" y="167"/>
                  <a:pt x="92" y="167"/>
                </a:cubicBezTo>
                <a:cubicBezTo>
                  <a:pt x="94" y="167"/>
                  <a:pt x="96" y="164"/>
                  <a:pt x="96" y="161"/>
                </a:cubicBezTo>
                <a:cubicBezTo>
                  <a:pt x="96" y="148"/>
                  <a:pt x="96" y="148"/>
                  <a:pt x="96" y="148"/>
                </a:cubicBezTo>
                <a:cubicBezTo>
                  <a:pt x="105" y="147"/>
                  <a:pt x="113" y="143"/>
                  <a:pt x="120" y="138"/>
                </a:cubicBezTo>
                <a:cubicBezTo>
                  <a:pt x="129" y="147"/>
                  <a:pt x="129" y="147"/>
                  <a:pt x="129" y="147"/>
                </a:cubicBezTo>
                <a:cubicBezTo>
                  <a:pt x="131" y="150"/>
                  <a:pt x="135" y="150"/>
                  <a:pt x="136" y="148"/>
                </a:cubicBezTo>
                <a:cubicBezTo>
                  <a:pt x="148" y="137"/>
                  <a:pt x="148" y="137"/>
                  <a:pt x="148" y="137"/>
                </a:cubicBezTo>
                <a:cubicBezTo>
                  <a:pt x="150" y="135"/>
                  <a:pt x="149" y="132"/>
                  <a:pt x="147" y="130"/>
                </a:cubicBezTo>
                <a:cubicBezTo>
                  <a:pt x="138" y="120"/>
                  <a:pt x="138" y="120"/>
                  <a:pt x="138" y="120"/>
                </a:cubicBezTo>
                <a:cubicBezTo>
                  <a:pt x="143" y="113"/>
                  <a:pt x="146" y="105"/>
                  <a:pt x="148" y="96"/>
                </a:cubicBezTo>
                <a:cubicBezTo>
                  <a:pt x="161" y="96"/>
                  <a:pt x="161" y="96"/>
                  <a:pt x="161" y="96"/>
                </a:cubicBezTo>
                <a:cubicBezTo>
                  <a:pt x="164" y="96"/>
                  <a:pt x="167" y="94"/>
                  <a:pt x="167" y="92"/>
                </a:cubicBezTo>
                <a:cubicBezTo>
                  <a:pt x="167" y="75"/>
                  <a:pt x="167" y="75"/>
                  <a:pt x="167" y="75"/>
                </a:cubicBezTo>
                <a:cubicBezTo>
                  <a:pt x="167" y="73"/>
                  <a:pt x="164" y="71"/>
                  <a:pt x="161" y="71"/>
                </a:cubicBezTo>
                <a:close/>
                <a:moveTo>
                  <a:pt x="83" y="114"/>
                </a:moveTo>
                <a:cubicBezTo>
                  <a:pt x="66" y="114"/>
                  <a:pt x="52" y="101"/>
                  <a:pt x="52" y="84"/>
                </a:cubicBezTo>
                <a:cubicBezTo>
                  <a:pt x="52" y="67"/>
                  <a:pt x="66" y="53"/>
                  <a:pt x="83" y="53"/>
                </a:cubicBezTo>
                <a:cubicBezTo>
                  <a:pt x="100" y="53"/>
                  <a:pt x="114" y="67"/>
                  <a:pt x="114" y="84"/>
                </a:cubicBezTo>
                <a:cubicBezTo>
                  <a:pt x="114" y="101"/>
                  <a:pt x="100" y="114"/>
                  <a:pt x="83" y="114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2341695" y="4065529"/>
            <a:ext cx="318897" cy="316706"/>
          </a:xfrm>
          <a:custGeom>
            <a:rect l="l" t="t" r="r" b="b"/>
            <a:pathLst>
              <a:path w="120" h="120">
                <a:moveTo>
                  <a:pt x="117" y="51"/>
                </a:moveTo>
                <a:cubicBezTo>
                  <a:pt x="108" y="51"/>
                  <a:pt x="108" y="51"/>
                  <a:pt x="108" y="51"/>
                </a:cubicBezTo>
                <a:cubicBezTo>
                  <a:pt x="106" y="44"/>
                  <a:pt x="104" y="38"/>
                  <a:pt x="100" y="33"/>
                </a:cubicBezTo>
                <a:cubicBezTo>
                  <a:pt x="107" y="27"/>
                  <a:pt x="107" y="27"/>
                  <a:pt x="107" y="27"/>
                </a:cubicBezTo>
                <a:cubicBezTo>
                  <a:pt x="109" y="25"/>
                  <a:pt x="109" y="23"/>
                  <a:pt x="108" y="22"/>
                </a:cubicBezTo>
                <a:cubicBezTo>
                  <a:pt x="99" y="13"/>
                  <a:pt x="99" y="13"/>
                  <a:pt x="99" y="13"/>
                </a:cubicBezTo>
                <a:cubicBezTo>
                  <a:pt x="98" y="12"/>
                  <a:pt x="96" y="12"/>
                  <a:pt x="94" y="14"/>
                </a:cubicBezTo>
                <a:cubicBezTo>
                  <a:pt x="87" y="20"/>
                  <a:pt x="87" y="20"/>
                  <a:pt x="87" y="20"/>
                </a:cubicBezTo>
                <a:cubicBezTo>
                  <a:pt x="82" y="17"/>
                  <a:pt x="76" y="14"/>
                  <a:pt x="70" y="13"/>
                </a:cubicBezTo>
                <a:cubicBezTo>
                  <a:pt x="70" y="4"/>
                  <a:pt x="70" y="4"/>
                  <a:pt x="70" y="4"/>
                </a:cubicBezTo>
                <a:cubicBezTo>
                  <a:pt x="70" y="1"/>
                  <a:pt x="69" y="0"/>
                  <a:pt x="67" y="0"/>
                </a:cubicBezTo>
                <a:cubicBezTo>
                  <a:pt x="55" y="0"/>
                  <a:pt x="55" y="0"/>
                  <a:pt x="55" y="0"/>
                </a:cubicBezTo>
                <a:cubicBezTo>
                  <a:pt x="53" y="0"/>
                  <a:pt x="52" y="1"/>
                  <a:pt x="52" y="4"/>
                </a:cubicBezTo>
                <a:cubicBezTo>
                  <a:pt x="52" y="13"/>
                  <a:pt x="52" y="13"/>
                  <a:pt x="52" y="13"/>
                </a:cubicBezTo>
                <a:cubicBezTo>
                  <a:pt x="45" y="14"/>
                  <a:pt x="39" y="17"/>
                  <a:pt x="34" y="20"/>
                </a:cubicBezTo>
                <a:cubicBezTo>
                  <a:pt x="28" y="14"/>
                  <a:pt x="28" y="14"/>
                  <a:pt x="28" y="14"/>
                </a:cubicBezTo>
                <a:cubicBezTo>
                  <a:pt x="26" y="12"/>
                  <a:pt x="24" y="12"/>
                  <a:pt x="22" y="13"/>
                </a:cubicBezTo>
                <a:cubicBezTo>
                  <a:pt x="14" y="22"/>
                  <a:pt x="14" y="22"/>
                  <a:pt x="14" y="22"/>
                </a:cubicBezTo>
                <a:cubicBezTo>
                  <a:pt x="13" y="23"/>
                  <a:pt x="13" y="25"/>
                  <a:pt x="15" y="27"/>
                </a:cubicBezTo>
                <a:cubicBezTo>
                  <a:pt x="21" y="33"/>
                  <a:pt x="21" y="33"/>
                  <a:pt x="21" y="33"/>
                </a:cubicBezTo>
                <a:cubicBezTo>
                  <a:pt x="18" y="38"/>
                  <a:pt x="15" y="44"/>
                  <a:pt x="14" y="51"/>
                </a:cubicBezTo>
                <a:cubicBezTo>
                  <a:pt x="5" y="51"/>
                  <a:pt x="5" y="51"/>
                  <a:pt x="5" y="51"/>
                </a:cubicBezTo>
                <a:cubicBezTo>
                  <a:pt x="2" y="51"/>
                  <a:pt x="0" y="52"/>
                  <a:pt x="0" y="54"/>
                </a:cubicBezTo>
                <a:cubicBezTo>
                  <a:pt x="0" y="66"/>
                  <a:pt x="0" y="66"/>
                  <a:pt x="0" y="66"/>
                </a:cubicBezTo>
                <a:cubicBezTo>
                  <a:pt x="0" y="68"/>
                  <a:pt x="2" y="69"/>
                  <a:pt x="5" y="69"/>
                </a:cubicBezTo>
                <a:cubicBezTo>
                  <a:pt x="14" y="69"/>
                  <a:pt x="14" y="69"/>
                  <a:pt x="14" y="69"/>
                </a:cubicBezTo>
                <a:cubicBezTo>
                  <a:pt x="15" y="76"/>
                  <a:pt x="18" y="81"/>
                  <a:pt x="21" y="87"/>
                </a:cubicBezTo>
                <a:cubicBezTo>
                  <a:pt x="15" y="93"/>
                  <a:pt x="15" y="93"/>
                  <a:pt x="15" y="93"/>
                </a:cubicBezTo>
                <a:cubicBezTo>
                  <a:pt x="13" y="95"/>
                  <a:pt x="13" y="97"/>
                  <a:pt x="14" y="98"/>
                </a:cubicBezTo>
                <a:cubicBezTo>
                  <a:pt x="22" y="107"/>
                  <a:pt x="22" y="107"/>
                  <a:pt x="22" y="107"/>
                </a:cubicBezTo>
                <a:cubicBezTo>
                  <a:pt x="24" y="108"/>
                  <a:pt x="26" y="108"/>
                  <a:pt x="28" y="106"/>
                </a:cubicBezTo>
                <a:cubicBezTo>
                  <a:pt x="34" y="100"/>
                  <a:pt x="34" y="100"/>
                  <a:pt x="34" y="100"/>
                </a:cubicBezTo>
                <a:cubicBezTo>
                  <a:pt x="39" y="103"/>
                  <a:pt x="45" y="106"/>
                  <a:pt x="52" y="107"/>
                </a:cubicBezTo>
                <a:cubicBezTo>
                  <a:pt x="52" y="116"/>
                  <a:pt x="52" y="116"/>
                  <a:pt x="52" y="116"/>
                </a:cubicBezTo>
                <a:cubicBezTo>
                  <a:pt x="52" y="118"/>
                  <a:pt x="53" y="120"/>
                  <a:pt x="55" y="120"/>
                </a:cubicBezTo>
                <a:cubicBezTo>
                  <a:pt x="67" y="120"/>
                  <a:pt x="67" y="120"/>
                  <a:pt x="67" y="120"/>
                </a:cubicBezTo>
                <a:cubicBezTo>
                  <a:pt x="69" y="120"/>
                  <a:pt x="70" y="118"/>
                  <a:pt x="70" y="116"/>
                </a:cubicBezTo>
                <a:cubicBezTo>
                  <a:pt x="70" y="107"/>
                  <a:pt x="70" y="107"/>
                  <a:pt x="70" y="107"/>
                </a:cubicBezTo>
                <a:cubicBezTo>
                  <a:pt x="76" y="106"/>
                  <a:pt x="82" y="103"/>
                  <a:pt x="87" y="100"/>
                </a:cubicBezTo>
                <a:cubicBezTo>
                  <a:pt x="94" y="106"/>
                  <a:pt x="94" y="106"/>
                  <a:pt x="94" y="106"/>
                </a:cubicBezTo>
                <a:cubicBezTo>
                  <a:pt x="96" y="108"/>
                  <a:pt x="98" y="108"/>
                  <a:pt x="99" y="107"/>
                </a:cubicBezTo>
                <a:cubicBezTo>
                  <a:pt x="108" y="98"/>
                  <a:pt x="108" y="98"/>
                  <a:pt x="108" y="98"/>
                </a:cubicBezTo>
                <a:cubicBezTo>
                  <a:pt x="109" y="97"/>
                  <a:pt x="109" y="95"/>
                  <a:pt x="107" y="93"/>
                </a:cubicBezTo>
                <a:cubicBezTo>
                  <a:pt x="100" y="87"/>
                  <a:pt x="100" y="87"/>
                  <a:pt x="100" y="87"/>
                </a:cubicBezTo>
                <a:cubicBezTo>
                  <a:pt x="104" y="81"/>
                  <a:pt x="106" y="76"/>
                  <a:pt x="108" y="69"/>
                </a:cubicBezTo>
                <a:cubicBezTo>
                  <a:pt x="117" y="69"/>
                  <a:pt x="117" y="69"/>
                  <a:pt x="117" y="69"/>
                </a:cubicBezTo>
                <a:cubicBezTo>
                  <a:pt x="119" y="69"/>
                  <a:pt x="121" y="68"/>
                  <a:pt x="121" y="66"/>
                </a:cubicBezTo>
                <a:cubicBezTo>
                  <a:pt x="121" y="54"/>
                  <a:pt x="121" y="54"/>
                  <a:pt x="121" y="54"/>
                </a:cubicBezTo>
                <a:cubicBezTo>
                  <a:pt x="121" y="52"/>
                  <a:pt x="119" y="51"/>
                  <a:pt x="117" y="51"/>
                </a:cubicBezTo>
                <a:close/>
                <a:moveTo>
                  <a:pt x="61" y="82"/>
                </a:moveTo>
                <a:cubicBezTo>
                  <a:pt x="48" y="82"/>
                  <a:pt x="38" y="72"/>
                  <a:pt x="38" y="60"/>
                </a:cubicBezTo>
                <a:cubicBezTo>
                  <a:pt x="38" y="48"/>
                  <a:pt x="48" y="38"/>
                  <a:pt x="61" y="38"/>
                </a:cubicBezTo>
                <a:cubicBezTo>
                  <a:pt x="73" y="38"/>
                  <a:pt x="83" y="48"/>
                  <a:pt x="83" y="60"/>
                </a:cubicBezTo>
                <a:cubicBezTo>
                  <a:pt x="83" y="72"/>
                  <a:pt x="73" y="82"/>
                  <a:pt x="61" y="82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5174934" y="4210981"/>
            <a:ext cx="239744" cy="269843"/>
          </a:xfrm>
          <a:custGeom>
            <a:rect l="l" t="t" r="r" b="b"/>
            <a:pathLst>
              <a:path w="91" h="102">
                <a:moveTo>
                  <a:pt x="76" y="45"/>
                </a:moveTo>
                <a:cubicBezTo>
                  <a:pt x="65" y="52"/>
                  <a:pt x="54" y="52"/>
                  <a:pt x="50" y="52"/>
                </a:cubicBezTo>
                <a:cubicBezTo>
                  <a:pt x="11" y="102"/>
                  <a:pt x="11" y="102"/>
                  <a:pt x="11" y="102"/>
                </a:cubicBezTo>
                <a:cubicBezTo>
                  <a:pt x="0" y="93"/>
                  <a:pt x="0" y="93"/>
                  <a:pt x="0" y="93"/>
                </a:cubicBezTo>
                <a:cubicBezTo>
                  <a:pt x="43" y="47"/>
                  <a:pt x="43" y="47"/>
                  <a:pt x="43" y="47"/>
                </a:cubicBezTo>
                <a:cubicBezTo>
                  <a:pt x="42" y="43"/>
                  <a:pt x="40" y="32"/>
                  <a:pt x="45" y="19"/>
                </a:cubicBezTo>
                <a:cubicBezTo>
                  <a:pt x="52" y="4"/>
                  <a:pt x="70" y="0"/>
                  <a:pt x="70" y="0"/>
                </a:cubicBezTo>
                <a:cubicBezTo>
                  <a:pt x="67" y="22"/>
                  <a:pt x="67" y="22"/>
                  <a:pt x="67" y="22"/>
                </a:cubicBezTo>
                <a:cubicBezTo>
                  <a:pt x="68" y="21"/>
                  <a:pt x="69" y="21"/>
                  <a:pt x="70" y="22"/>
                </a:cubicBezTo>
                <a:cubicBezTo>
                  <a:pt x="70" y="22"/>
                  <a:pt x="70" y="23"/>
                  <a:pt x="70" y="24"/>
                </a:cubicBezTo>
                <a:cubicBezTo>
                  <a:pt x="91" y="17"/>
                  <a:pt x="91" y="17"/>
                  <a:pt x="91" y="17"/>
                </a:cubicBezTo>
                <a:cubicBezTo>
                  <a:pt x="91" y="17"/>
                  <a:pt x="90" y="36"/>
                  <a:pt x="76" y="45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4836987" y="4396146"/>
            <a:ext cx="461677" cy="429292"/>
          </a:xfrm>
          <a:custGeom>
            <a:rect l="l" t="t" r="r" b="b"/>
            <a:pathLst>
              <a:path w="175" h="163">
                <a:moveTo>
                  <a:pt x="77" y="0"/>
                </a:moveTo>
                <a:cubicBezTo>
                  <a:pt x="95" y="0"/>
                  <a:pt x="112" y="6"/>
                  <a:pt x="127" y="16"/>
                </a:cubicBezTo>
                <a:cubicBezTo>
                  <a:pt x="107" y="40"/>
                  <a:pt x="107" y="40"/>
                  <a:pt x="107" y="40"/>
                </a:cubicBezTo>
                <a:cubicBezTo>
                  <a:pt x="100" y="36"/>
                  <a:pt x="92" y="34"/>
                  <a:pt x="84" y="34"/>
                </a:cubicBezTo>
                <a:cubicBezTo>
                  <a:pt x="59" y="34"/>
                  <a:pt x="41" y="54"/>
                  <a:pt x="44" y="80"/>
                </a:cubicBezTo>
                <a:cubicBezTo>
                  <a:pt x="47" y="105"/>
                  <a:pt x="70" y="125"/>
                  <a:pt x="96" y="125"/>
                </a:cubicBezTo>
                <a:cubicBezTo>
                  <a:pt x="121" y="125"/>
                  <a:pt x="138" y="105"/>
                  <a:pt x="135" y="80"/>
                </a:cubicBezTo>
                <a:cubicBezTo>
                  <a:pt x="134" y="71"/>
                  <a:pt x="130" y="63"/>
                  <a:pt x="125" y="56"/>
                </a:cubicBezTo>
                <a:cubicBezTo>
                  <a:pt x="145" y="32"/>
                  <a:pt x="145" y="32"/>
                  <a:pt x="145" y="32"/>
                </a:cubicBezTo>
                <a:cubicBezTo>
                  <a:pt x="158" y="46"/>
                  <a:pt x="166" y="63"/>
                  <a:pt x="169" y="82"/>
                </a:cubicBezTo>
                <a:cubicBezTo>
                  <a:pt x="175" y="127"/>
                  <a:pt x="143" y="163"/>
                  <a:pt x="98" y="163"/>
                </a:cubicBezTo>
                <a:cubicBezTo>
                  <a:pt x="53" y="163"/>
                  <a:pt x="12" y="127"/>
                  <a:pt x="6" y="82"/>
                </a:cubicBezTo>
                <a:cubicBezTo>
                  <a:pt x="0" y="37"/>
                  <a:pt x="31" y="0"/>
                  <a:pt x="77" y="0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4976433" y="4512066"/>
            <a:ext cx="195167" cy="181737"/>
          </a:xfrm>
          <a:custGeom>
            <a:rect l="l" t="t" r="r" b="b"/>
            <a:pathLst>
              <a:path w="74" h="69">
                <a:moveTo>
                  <a:pt x="42" y="69"/>
                </a:moveTo>
                <a:cubicBezTo>
                  <a:pt x="23" y="69"/>
                  <a:pt x="5" y="54"/>
                  <a:pt x="3" y="35"/>
                </a:cubicBezTo>
                <a:cubicBezTo>
                  <a:pt x="0" y="16"/>
                  <a:pt x="14" y="0"/>
                  <a:pt x="33" y="0"/>
                </a:cubicBezTo>
                <a:cubicBezTo>
                  <a:pt x="38" y="0"/>
                  <a:pt x="44" y="2"/>
                  <a:pt x="49" y="4"/>
                </a:cubicBezTo>
                <a:cubicBezTo>
                  <a:pt x="48" y="6"/>
                  <a:pt x="48" y="9"/>
                  <a:pt x="49" y="11"/>
                </a:cubicBezTo>
                <a:cubicBezTo>
                  <a:pt x="36" y="30"/>
                  <a:pt x="36" y="30"/>
                  <a:pt x="36" y="30"/>
                </a:cubicBezTo>
                <a:cubicBezTo>
                  <a:pt x="42" y="35"/>
                  <a:pt x="42" y="35"/>
                  <a:pt x="42" y="35"/>
                </a:cubicBezTo>
                <a:cubicBezTo>
                  <a:pt x="59" y="20"/>
                  <a:pt x="59" y="20"/>
                  <a:pt x="59" y="20"/>
                </a:cubicBezTo>
                <a:cubicBezTo>
                  <a:pt x="59" y="20"/>
                  <a:pt x="60" y="20"/>
                  <a:pt x="60" y="20"/>
                </a:cubicBezTo>
                <a:cubicBezTo>
                  <a:pt x="62" y="20"/>
                  <a:pt x="64" y="19"/>
                  <a:pt x="66" y="18"/>
                </a:cubicBezTo>
                <a:cubicBezTo>
                  <a:pt x="69" y="23"/>
                  <a:pt x="71" y="29"/>
                  <a:pt x="72" y="35"/>
                </a:cubicBezTo>
                <a:cubicBezTo>
                  <a:pt x="74" y="54"/>
                  <a:pt x="61" y="69"/>
                  <a:pt x="42" y="69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5084541" y="4461869"/>
            <a:ext cx="113728" cy="129349"/>
          </a:xfrm>
          <a:custGeom>
            <a:rect l="l" t="t" r="r" b="b"/>
            <a:pathLst>
              <a:path w="43" h="49">
                <a:moveTo>
                  <a:pt x="13" y="31"/>
                </a:moveTo>
                <a:cubicBezTo>
                  <a:pt x="11" y="28"/>
                  <a:pt x="12" y="25"/>
                  <a:pt x="14" y="22"/>
                </a:cubicBezTo>
                <a:cubicBezTo>
                  <a:pt x="32" y="0"/>
                  <a:pt x="32" y="0"/>
                  <a:pt x="32" y="0"/>
                </a:cubicBezTo>
                <a:cubicBezTo>
                  <a:pt x="43" y="9"/>
                  <a:pt x="43" y="9"/>
                  <a:pt x="43" y="9"/>
                </a:cubicBezTo>
                <a:cubicBezTo>
                  <a:pt x="24" y="32"/>
                  <a:pt x="24" y="32"/>
                  <a:pt x="24" y="32"/>
                </a:cubicBezTo>
                <a:cubicBezTo>
                  <a:pt x="22" y="34"/>
                  <a:pt x="19" y="35"/>
                  <a:pt x="17" y="34"/>
                </a:cubicBezTo>
                <a:cubicBezTo>
                  <a:pt x="1" y="49"/>
                  <a:pt x="1" y="49"/>
                  <a:pt x="1" y="49"/>
                </a:cubicBezTo>
                <a:cubicBezTo>
                  <a:pt x="0" y="48"/>
                  <a:pt x="0" y="48"/>
                  <a:pt x="0" y="48"/>
                </a:cubicBezTo>
                <a:lnTo>
                  <a:pt x="13" y="31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3782073" y="2655299"/>
            <a:ext cx="168233" cy="183703"/>
          </a:xfrm>
          <a:custGeom>
            <a:rect l="l" t="t" r="r" b="b"/>
            <a:pathLst>
              <a:path w="125" h="140">
                <a:moveTo>
                  <a:pt x="0" y="57"/>
                </a:moveTo>
                <a:lnTo>
                  <a:pt x="48" y="0"/>
                </a:lnTo>
                <a:lnTo>
                  <a:pt x="126" y="85"/>
                </a:lnTo>
                <a:lnTo>
                  <a:pt x="78" y="140"/>
                </a:lnTo>
                <a:lnTo>
                  <a:pt x="0" y="57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3564454" y="2751018"/>
            <a:ext cx="296432" cy="326720"/>
          </a:xfrm>
          <a:custGeom>
            <a:rect l="l" t="t" r="r" b="b"/>
            <a:pathLst>
              <a:path w="94" h="105">
                <a:moveTo>
                  <a:pt x="70" y="0"/>
                </a:moveTo>
                <a:cubicBezTo>
                  <a:pt x="63" y="9"/>
                  <a:pt x="63" y="9"/>
                  <a:pt x="63" y="9"/>
                </a:cubicBezTo>
                <a:cubicBezTo>
                  <a:pt x="21" y="30"/>
                  <a:pt x="21" y="30"/>
                  <a:pt x="21" y="30"/>
                </a:cubicBezTo>
                <a:cubicBezTo>
                  <a:pt x="20" y="30"/>
                  <a:pt x="14" y="33"/>
                  <a:pt x="12" y="37"/>
                </a:cubicBezTo>
                <a:cubicBezTo>
                  <a:pt x="10" y="40"/>
                  <a:pt x="2" y="67"/>
                  <a:pt x="1" y="70"/>
                </a:cubicBezTo>
                <a:cubicBezTo>
                  <a:pt x="0" y="71"/>
                  <a:pt x="0" y="75"/>
                  <a:pt x="0" y="77"/>
                </a:cubicBezTo>
                <a:cubicBezTo>
                  <a:pt x="0" y="78"/>
                  <a:pt x="2" y="93"/>
                  <a:pt x="3" y="102"/>
                </a:cubicBezTo>
                <a:cubicBezTo>
                  <a:pt x="3" y="103"/>
                  <a:pt x="3" y="103"/>
                  <a:pt x="3" y="103"/>
                </a:cubicBezTo>
                <a:cubicBezTo>
                  <a:pt x="3" y="103"/>
                  <a:pt x="3" y="103"/>
                  <a:pt x="3" y="103"/>
                </a:cubicBezTo>
                <a:cubicBezTo>
                  <a:pt x="3" y="103"/>
                  <a:pt x="3" y="104"/>
                  <a:pt x="4" y="105"/>
                </a:cubicBezTo>
                <a:cubicBezTo>
                  <a:pt x="4" y="81"/>
                  <a:pt x="4" y="81"/>
                  <a:pt x="4" y="81"/>
                </a:cubicBezTo>
                <a:cubicBezTo>
                  <a:pt x="20" y="81"/>
                  <a:pt x="20" y="81"/>
                  <a:pt x="20" y="81"/>
                </a:cubicBezTo>
                <a:cubicBezTo>
                  <a:pt x="20" y="75"/>
                  <a:pt x="20" y="75"/>
                  <a:pt x="20" y="75"/>
                </a:cubicBezTo>
                <a:cubicBezTo>
                  <a:pt x="30" y="58"/>
                  <a:pt x="30" y="58"/>
                  <a:pt x="30" y="58"/>
                </a:cubicBezTo>
                <a:cubicBezTo>
                  <a:pt x="32" y="59"/>
                  <a:pt x="37" y="61"/>
                  <a:pt x="40" y="62"/>
                </a:cubicBezTo>
                <a:cubicBezTo>
                  <a:pt x="39" y="64"/>
                  <a:pt x="37" y="68"/>
                  <a:pt x="37" y="69"/>
                </a:cubicBezTo>
                <a:cubicBezTo>
                  <a:pt x="36" y="71"/>
                  <a:pt x="30" y="78"/>
                  <a:pt x="27" y="83"/>
                </a:cubicBezTo>
                <a:cubicBezTo>
                  <a:pt x="25" y="85"/>
                  <a:pt x="24" y="90"/>
                  <a:pt x="28" y="93"/>
                </a:cubicBezTo>
                <a:cubicBezTo>
                  <a:pt x="29" y="94"/>
                  <a:pt x="31" y="95"/>
                  <a:pt x="33" y="95"/>
                </a:cubicBezTo>
                <a:cubicBezTo>
                  <a:pt x="37" y="95"/>
                  <a:pt x="41" y="92"/>
                  <a:pt x="41" y="92"/>
                </a:cubicBezTo>
                <a:cubicBezTo>
                  <a:pt x="41" y="92"/>
                  <a:pt x="41" y="92"/>
                  <a:pt x="41" y="92"/>
                </a:cubicBezTo>
                <a:cubicBezTo>
                  <a:pt x="41" y="92"/>
                  <a:pt x="41" y="92"/>
                  <a:pt x="41" y="92"/>
                </a:cubicBezTo>
                <a:cubicBezTo>
                  <a:pt x="41" y="91"/>
                  <a:pt x="56" y="74"/>
                  <a:pt x="63" y="71"/>
                </a:cubicBezTo>
                <a:cubicBezTo>
                  <a:pt x="69" y="68"/>
                  <a:pt x="87" y="54"/>
                  <a:pt x="87" y="36"/>
                </a:cubicBezTo>
                <a:cubicBezTo>
                  <a:pt x="94" y="26"/>
                  <a:pt x="94" y="26"/>
                  <a:pt x="94" y="26"/>
                </a:cubicBezTo>
                <a:lnTo>
                  <a:pt x="7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3390861" y="3012170"/>
            <a:ext cx="467288" cy="345102"/>
          </a:xfrm>
          <a:custGeom>
            <a:rect l="l" t="t" r="r" b="b"/>
            <a:pathLst>
              <a:path w="148" h="110">
                <a:moveTo>
                  <a:pt x="124" y="49"/>
                </a:moveTo>
                <a:cubicBezTo>
                  <a:pt x="124" y="104"/>
                  <a:pt x="124" y="104"/>
                  <a:pt x="124" y="104"/>
                </a:cubicBezTo>
                <a:cubicBezTo>
                  <a:pt x="117" y="104"/>
                  <a:pt x="117" y="104"/>
                  <a:pt x="117" y="104"/>
                </a:cubicBezTo>
                <a:cubicBezTo>
                  <a:pt x="117" y="29"/>
                  <a:pt x="117" y="29"/>
                  <a:pt x="117" y="29"/>
                </a:cubicBezTo>
                <a:cubicBezTo>
                  <a:pt x="93" y="29"/>
                  <a:pt x="93" y="29"/>
                  <a:pt x="93" y="29"/>
                </a:cubicBezTo>
                <a:cubicBezTo>
                  <a:pt x="93" y="104"/>
                  <a:pt x="93" y="104"/>
                  <a:pt x="93" y="104"/>
                </a:cubicBezTo>
                <a:cubicBezTo>
                  <a:pt x="86" y="104"/>
                  <a:pt x="86" y="104"/>
                  <a:pt x="86" y="104"/>
                </a:cubicBezTo>
                <a:cubicBezTo>
                  <a:pt x="86" y="14"/>
                  <a:pt x="86" y="14"/>
                  <a:pt x="86" y="14"/>
                </a:cubicBezTo>
                <a:cubicBezTo>
                  <a:pt x="83" y="13"/>
                  <a:pt x="81" y="12"/>
                  <a:pt x="80" y="10"/>
                </a:cubicBezTo>
                <a:cubicBezTo>
                  <a:pt x="77" y="7"/>
                  <a:pt x="77" y="3"/>
                  <a:pt x="78" y="0"/>
                </a:cubicBezTo>
                <a:cubicBezTo>
                  <a:pt x="62" y="0"/>
                  <a:pt x="62" y="0"/>
                  <a:pt x="62" y="0"/>
                </a:cubicBezTo>
                <a:cubicBezTo>
                  <a:pt x="62" y="104"/>
                  <a:pt x="62" y="104"/>
                  <a:pt x="62" y="104"/>
                </a:cubicBezTo>
                <a:cubicBezTo>
                  <a:pt x="55" y="104"/>
                  <a:pt x="55" y="104"/>
                  <a:pt x="55" y="104"/>
                </a:cubicBezTo>
                <a:cubicBezTo>
                  <a:pt x="55" y="36"/>
                  <a:pt x="55" y="36"/>
                  <a:pt x="55" y="36"/>
                </a:cubicBezTo>
                <a:cubicBezTo>
                  <a:pt x="31" y="36"/>
                  <a:pt x="31" y="36"/>
                  <a:pt x="31" y="36"/>
                </a:cubicBezTo>
                <a:cubicBezTo>
                  <a:pt x="31" y="104"/>
                  <a:pt x="31" y="104"/>
                  <a:pt x="31" y="104"/>
                </a:cubicBezTo>
                <a:cubicBezTo>
                  <a:pt x="24" y="104"/>
                  <a:pt x="24" y="104"/>
                  <a:pt x="24" y="104"/>
                </a:cubicBezTo>
                <a:cubicBezTo>
                  <a:pt x="24" y="66"/>
                  <a:pt x="24" y="66"/>
                  <a:pt x="24" y="66"/>
                </a:cubicBezTo>
                <a:cubicBezTo>
                  <a:pt x="0" y="66"/>
                  <a:pt x="0" y="66"/>
                  <a:pt x="0" y="66"/>
                </a:cubicBezTo>
                <a:cubicBezTo>
                  <a:pt x="0" y="104"/>
                  <a:pt x="0" y="104"/>
                  <a:pt x="0" y="104"/>
                </a:cubicBezTo>
                <a:cubicBezTo>
                  <a:pt x="0" y="111"/>
                  <a:pt x="0" y="111"/>
                  <a:pt x="0" y="111"/>
                </a:cubicBezTo>
                <a:cubicBezTo>
                  <a:pt x="148" y="111"/>
                  <a:pt x="148" y="111"/>
                  <a:pt x="148" y="111"/>
                </a:cubicBezTo>
                <a:cubicBezTo>
                  <a:pt x="148" y="104"/>
                  <a:pt x="148" y="104"/>
                  <a:pt x="148" y="104"/>
                </a:cubicBezTo>
                <a:cubicBezTo>
                  <a:pt x="148" y="49"/>
                  <a:pt x="148" y="49"/>
                  <a:pt x="148" y="49"/>
                </a:cubicBezTo>
                <a:lnTo>
                  <a:pt x="124" y="49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TextBox 37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汽车电器系统组成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7809821" y="1823726"/>
            <a:ext cx="3286271" cy="1875094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汽车电器系统主要由电源系统、起动系统、点火系统、照明与信号系统、仪表系统以及辅助电器系统等组成。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7809821" y="4249198"/>
            <a:ext cx="3286271" cy="1875094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各个系统相互配合，共同完成汽车的各项功能。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51" r="151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汽车电器系统工作原理</a:t>
            </a:r>
          </a:p>
        </p:txBody>
      </p:sp>
      <p:sp>
        <p:nvSpPr>
          <p:cNvPr id="24" name="AutoShape 24"/>
          <p:cNvSpPr/>
          <p:nvPr/>
        </p:nvSpPr>
        <p:spPr>
          <a:xfrm>
            <a:off x="454963" y="3878730"/>
            <a:ext cx="3974251" cy="2162291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63624" y="1510084"/>
            <a:ext cx="2936423" cy="1604591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汽车电器系统的工作原理主要是通过发电机和蓄电池等设备，将电能供给汽车的各种电器设备，以实现汽车的正常运行。</a:t>
            </a:r>
            <a:endParaRPr lang="en-US" sz="1100"/>
          </a:p>
        </p:txBody>
      </p:sp>
      <p:sp>
        <p:nvSpPr>
          <p:cNvPr id="26" name="AutoShape 26"/>
          <p:cNvSpPr/>
          <p:nvPr/>
        </p:nvSpPr>
        <p:spPr>
          <a:xfrm>
            <a:off x="590191" y="4157580"/>
            <a:ext cx="3052052" cy="1604591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在汽车运行过程中，各个电器设备按照一定的电路连接和工作逻辑进行工作，以完成不同的功能。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68433" y="2499829"/>
            <a:ext cx="6024721" cy="27687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chemeClr val="lt2"/>
                </a:solidFill>
                <a:latin typeface="Arial"/>
                <a:ea typeface="Arial"/>
                <a:cs typeface="Arial"/>
              </a:rPr>
              <a:t>汽车电器故障诊断方法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68433" y="1198529"/>
            <a:ext cx="5935157" cy="8271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5775" b="1">
                <a:solidFill>
                  <a:schemeClr val="lt2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74694" y="1423099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3" name="AutoShape 3"/>
          <p:cNvSpPr/>
          <p:nvPr/>
        </p:nvSpPr>
        <p:spPr>
          <a:xfrm>
            <a:off x="125016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9725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88000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1951634" y="6029346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3574694" y="1913291"/>
            <a:ext cx="777693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通过观察和感觉检查故障现象，初步判断故障可能的原因。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97254" y="3971227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97254" y="4461419"/>
            <a:ext cx="7806355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直观检查法是最基本的故障诊断方法，通过观察汽车仪表盘、灯光、线路等是否有异常，听汽车是否有异响，闻是否有烧焦等异味，触摸线路或元件是否过热等方法，初步判断故障可能的原因。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552256" y="3306002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499345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182096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>
            <a:off x="4253725" y="3380232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4" name="AutoShape 14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TextBox 34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直观检查法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https://d.book118.com/948114101044006032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BFF"/>
      </a:lt1>
      <a:dk2>
        <a:srgbClr val="002F40"/>
      </a:dk2>
      <a:lt2>
        <a:srgbClr val="FFFFFF"/>
      </a:lt2>
      <a:accent1>
        <a:srgbClr val="3045FD"/>
      </a:accent1>
      <a:accent2>
        <a:srgbClr val="0085FF"/>
      </a:accent2>
      <a:accent3>
        <a:srgbClr val="2947E8"/>
      </a:accent3>
      <a:accent4>
        <a:srgbClr val="3CD6DF"/>
      </a:accent4>
      <a:accent5>
        <a:srgbClr val="73DDE3"/>
      </a:accent5>
      <a:accent6>
        <a:srgbClr val="FFC67C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55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7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2024-09-09T17:39:04.123</cp:lastPrinted>
  <dcterms:created xsi:type="dcterms:W3CDTF">2024-09-09T09:39:04Z</dcterms:created>
  <dcterms:modified xsi:type="dcterms:W3CDTF">2024-09-09T09:39:06Z</dcterms:modified>
</cp:coreProperties>
</file>