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F75ED6-8D66-4388-9659-4F9193A24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093E3B-63D9-4070-A0C6-8469314C6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2DCBCF-F9C3-4B15-93B5-E55B1851D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D28481-6DA5-4982-A28C-BFCC5EC375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41E06F-3E87-4333-9ACA-F29BF04043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FED16F-082E-46B7-B33D-4DD3F30B5A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CD00B9-D08B-4260-B65B-93365CE6D1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59A618-ED14-4335-B231-82BB4653F8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346185-96E1-4813-8FF8-7779D69761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47150C-61A2-4DA3-BFCA-4EB37431CE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673F44-77E3-45FA-8660-5B3E124EF8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1502201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个人职业生涯SWOT分析的优质资源</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2024-01-22</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个人优势分析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个人劣势分析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机会分析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威胁分析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制定个人职业生涯规划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探究个人职业发展的内在和外在因素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通过对个人职业生涯进行SWOT分析，可以深入了解自身的优势、劣势以及面临的机会和威胁，为制定职业规划和发展策略提供重要依据。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提升职业竞争力和适应性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通过对自身职业生涯的全面评估，可以发现潜在的职业发展机会，并采取相应的措施来提升自身的职业竞争力和适应性。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实现个人职业目标</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通过SWOT分析，可以明确个人职业目标，并制定相应的发展计划，从而更好地实现个人职业发展。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概念</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SWOT分析是一种常用的战略分析工具，通过对个人或组织的内部优势（Strengths）、劣势（Weaknesses）以及外部机会（Opportunities）和威胁（Threats）进行深入分析，为制定发展战略和决策提供依据。</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评估个人职业发展状况</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通过SWOT分析，可以全面评估个人的职业发展状况，包括自身的优势和劣势以及面临的机会和威胁。</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发现潜在的职业发展机会</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通过对外部环境的分析，可以发现潜在的职业发展机会，为个人的职业发展提供更多的可能性。</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制定个人职业发展策略</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基于SWOT分析的结果，可以制定相应的职业发展策略，包括如何发挥自身优势、改进劣势、抓住机会以及应对威胁等。</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提升职业竞争力和适应性</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通过SWOT分析，可以明确个人在职业发展中的优势和劣势，从而采取相应的措施来提升自身的职业竞争力和适应性。</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SWOT分析的概念和作用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个人优势分析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通过系统的学习和实践，掌握了本专业的核心知识和技能。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扎实的专业知识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独特的技能组合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持续学习能力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374" r="837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具备多种技能，能够应对不同情境下的工作需求，形成独特的竞争优势。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保持对新知识和技能的关注和追求，不断提升自己的专业素养。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在多个项目或工作中积累了丰富的实践经验，能够快速适应新环境和新任务。</a:t>
            </a:r>
          </a:p>
        </p:txBody>
      </p:sp>
      <p:pic>
        <p:nvPicPr>
          <p:cNvPr id="4" name="Picture 4"/>
          <p:cNvPicPr>
            <a:picLocks noChangeAspect="1"/>
          </p:cNvPicPr>
          <p:nvPr/>
        </p:nvPicPr>
        <p:blipFill>
          <a:blip r:embed="rId2"/>
          <a:srcRect l="12573" r="1257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1875" r="218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丰富的实践经历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在过往的工作经历中取得了显著的成果，证明了自己的工作能力和价值。</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突出的工作成果</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通过对行业的长期关注和思考，形成了对行业的深刻理解和独特见解。</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对行业的深刻理解</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工作经验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5957" r="595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团队合作精神</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注重团队合作，善于协调各方利益和关系，推动团队的协作和发展。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良好的人际关系网络</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与同事、领导、客户等建立了良好的人际关系，有利于事业的发展和个人的成长。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高效的沟通能力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具备优秀的沟通技巧和表达能力，能够与他人顺畅交流并达成共识。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个人劣势分析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技术能力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在某些领域，如编程、数据分析等，可能缺乏必要的技术能力，这可能会限制在相关项目或职位上的表现。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语言能力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全球化背景下，多语言能力是一个重要优势。如果仅掌握一门语言，可能会在国际交流或跨文化合作中受到限制。</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领导力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缺乏领导力可能会影响到在团队中的影响力和号召力，从而限制职业发展的空间。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缺乏某些必要技能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对于新入行或转行的人来说，缺乏行业经验是一个明显的劣势，因为这意味着需要花费更多时间和精力来学习和适应行业规则和文化。</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行业经验</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在某些领域或特定类型的项目上缺乏经验，可能会导致在项目执行过程中遇到挑战。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项目经验</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在国际化程度越来越高的今天，缺乏跨文化交流经验可能会影响到与不同背景的人有效合作的能力。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跨文化交流经验</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某些方面经验不足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社交能力</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不善于与陌生人建立联系或在社交场合表现自如，可能会影响到职业网络的建设和职业发展机会。</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沟通技巧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缺乏有效的沟通技巧可能会导致误解或冲突，影响到团队协作和个人声誉。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人脉资源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缺乏广泛的人脉资源可能会限制获取职业机会和信息的渠道，从而影响到职业发展的速度和广度。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人际关系中的不足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https://d.book118.com/948115022017006040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2024-09-18T07:18:35.352</cp:lastPrinted>
  <dcterms:created xsi:type="dcterms:W3CDTF">2024-09-17T23:18:35Z</dcterms:created>
  <dcterms:modified xsi:type="dcterms:W3CDTF">2024-09-17T23:18:37Z</dcterms:modified>
</cp:coreProperties>
</file>