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0E8C-70CF-4627-8226-06892752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C7343-8CB8-44C4-9818-79AF0CE4D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8CE8B-6384-463E-9948-9F881C6D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1FA89-EE2F-43F8-B26B-3C9396711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8AB46-0F4B-4138-9ECA-ED7A00DA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BEB29-6E9E-401A-94E0-39187D2D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FF6B8-051C-4DB9-B559-1D81D873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98221-59C8-4D7D-851A-B8BE9C38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EE318-7A04-4BEF-9AF2-96B39EC4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0830D-87A6-467D-840F-E34B5562F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270D2-4BF3-411B-8959-7402D56F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6060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TTT2培训心得分享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TTT2培训中的挑战与困难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TTT2培训经验分享与建议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TTT2培训对未来工作的展望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通过TTT2培训，我希望能够提升自己在团队协作、沟通技巧和领导力等方面的技能，以便更好地适应工作环境和应对各种挑战。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我希望通过培训了解更多的行业趋势和前沿知识，拓展自己的视野和思路，为未来的职业发展打下坚实的基础。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培训中强调了团队协作的重要性，通过一系列的案例分析和实践活动，我深入了解了如何建立高效的团队、激发团队成员的积极性和创造力，以及如何处理团队冲突和问题。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在培训中，我学到了很多实用的沟通技巧，如倾听、表达、反馈等。这些技巧不仅能够帮助我更好地与同事、上级和客户沟通，还能够提高我的工作效率和满意度。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培训还涉及了领导力方面的内容，包括如何成为一位优秀的领导者、如何制定和执行计划、如何激励和管理团队等。通过这些内容的学习，我对领导力有了更深入的认识和理解。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TTT2培训过程回顾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2023年5月10日至5月15日，共6天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北京某知名培训中心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李老师，具有多年TTT培训经验和丰富的授课技巧，深受学员喜爱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由5位专业讲师和2位助教组成，分别负责不同模块的讲解和辅导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培训团队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培训师和团队介绍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包括课程设计、授课技巧、互动方法、评估与反馈等多个方面，涵盖了TTT培训的全方位内容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采用理论与实践相结合的方式，包括讲座、案例分析、小组讨论、角色扮演等多种形式，使学员在轻松愉悦的氛围中学习成长。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TTT2培训收获与感悟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培训内容与工作实际紧密结合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TTT2培训课程设计合理，涵盖了工作所需的各个方面，如项目管理、沟通技巧、领导力等，让我能够在实际工作中直接应用所学。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专业知识与技能得到提高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通过培训，我深入了解了行业前沿的理论和实践，掌握了更多的专业知识和技能，为我在工作中解决问题提供了有力的支持。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学习方法得到改善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TTT2培训不仅教授知识，还注重培养学习能力。我学会了如何高效地获取信息、整理知识和持续学习，这对我的职业发展大有裨益。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培训中，我们分组完成任务，这让我深刻体会到团队协作的重要性。我学会了如何与不同背景的同事合作，共同解决问题。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沟通技巧得到提升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TTT2培训强调有效沟通的重要性。我学会了如何倾听他人意见、表达自己的观点，并与团队成员建立良好的沟通关系。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冲突解决能力得到提高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在团队协作中，难免会出现冲突。通过培训，我学会了如何理性面对冲突、寻求解决方案，并维护团队的和谐氛围。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自信心得到增强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通过培训中的实践环节，我不断挑战自己、超越自己，逐渐建立起自信心。现在，我更加相信自己的能力和潜力。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积极心态的培养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TTT2培训注重培养积极心态和乐观精神。我学会了如何面对挫折和困难，保持积极向上的态度，并从中汲取力量不断前行。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自我认知加深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TTT2培训让我更加了解自己，包括我的优点、缺点和潜力。这有助于我更好地规划自己的职业发展路径。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个人成长与自信心增强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https://d.book118.com/948116060115006035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2024-09-14T16:26:51.196</cp:lastPrinted>
  <dcterms:created xsi:type="dcterms:W3CDTF">2024-09-14T08:26:51Z</dcterms:created>
  <dcterms:modified xsi:type="dcterms:W3CDTF">2024-09-14T08:26:53Z</dcterms:modified>
</cp:coreProperties>
</file>