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B83F2A-A5DC-46A1-A9CF-5E90E5E33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2169BF-6B8D-4099-A1FE-8C6C3FEEA1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9D26C9-6F49-4124-A5F3-29045661A7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1408F-31F7-42C5-8D30-23B79E0D3F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0BAEA1-376D-449C-B405-908ED17A89C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556D42-0BDF-4239-9F40-C7FB6A94C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7B5789-1CC2-48A9-BD85-C5277350BE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502994-1CEE-46BB-8373-82CE8A7EC2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31A87C-3574-4527-8A53-5F9787EA87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67C23E-9B82-4ED9-95E3-0F64BB81C4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5F17ED-1F35-4A32-BC41-7D9FA2122E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8116122045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氧化铝项目的市场发展前景分析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氧化铝行业概述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全球氧化铝市场现状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中国氧化铝市场现状</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氧化铝项目的市场前景分析</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氧化铝行业概述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氧化铝的定义与特性</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氧化铝是一种白色或灰白色的无机物，具有高硬度、高熔点、绝缘性好等特性。</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它在常温下对酸、碱和各种溶剂都非常稳定，广泛用于陶瓷、玻璃、耐火材料等领域。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在陶瓷和玻璃行业，氧化铝被用作主要原料，用于生产各种陶瓷制品和玻璃器皿。</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在耐火材料行业，氧化铝被用作高级耐火材料，用于高温工业炉、热处理炉等设备。</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在电子行业中，氧化铝被用作电解电容器、电子管、晶体管等电子器件的电极材料。</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6750" r="16750"/>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氧化铝的用途与重要性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250" r="13250"/>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氧化铝的生产方法主要有酸法和碱法两种。酸法是使用硫酸等强酸溶解铝土矿，再通过结晶、分离和干燥等工序得到氧化铝。碱法是使用氢氧化钠等强碱溶解铝土矿，再通过过滤、结晶和干燥等工序得到氧化铝。</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技术的发展，现在还有联合法和生物法等新的生产方法。联合法是同时使用酸法和碱法的方法，以提高生产效率和降低能耗。生物法是通过微生物的作用将铝土矿中的氧化铝提取出来的方法，具有低能耗、低污染的优点。</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氧化铝的生产工艺与技术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全球氧化铝市场现状</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全球氧化铝产量持续增长，需求保持稳定，供需关系基本平衡。</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近年来，随着全球经济的复苏和新兴市场的崛起，氧化铝的产量和需求均呈现稳步增长态势。根据国际铝业协会（ICA）的数据，全球氧化铝产量在2022年达到约1.87亿吨，市场需求也相应增长，保持了供需基本平衡的状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全球氧化铝的产量与需求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中国是全球最大的氧化铝生产国，其产量和出口量对全球市场影响显著。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国是全球最大的氧化铝生产国，产量占据了全球总产量的约一半以上。同时，中国也是主要的氧化铝出口国之一，其出口量对全球市场价格和供应情况具有重要影响。其他主要生产国包括澳大利亚、巴西、俄罗斯等，这些国家的产量和出口情况也对全球市场产生一定的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主要生产国的产量与出口情况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全球氧化铝市场的价格走势</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近年来，全球氧化铝市场价格呈现波动下行趋势，未来市场价格将受到多种因素影响。</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近年来，由于全球经济增长放缓、产能过剩以及贸易摩擦等因素的影响，氧化铝市场价格呈现波动下行趋势。未来，氧化铝市场价格将受到多种因素的影响，包括全球经济形势、供需关系、政策环境、成本支撑等。同时，新兴市场的崛起和环保要求的提高也将对氧化铝市场价格产生一定的影响。</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中国氧化铝市场现状</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https://d.book118.com/948116122045006045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2024-09-25T18:06:03.913</cp:lastPrinted>
  <dcterms:created xsi:type="dcterms:W3CDTF">2024-09-25T10:06:03Z</dcterms:created>
  <dcterms:modified xsi:type="dcterms:W3CDTF">2024-09-25T10:06:05Z</dcterms:modified>
</cp:coreProperties>
</file>