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B168F3-0ED9-4827-BCF1-F3A7F0356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2E511C-1585-40EF-A56B-A65A7CDC0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795D8A-397C-42A8-AC0F-83B2F4E53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8B9AC2-A81E-460D-B356-40E69802FF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70EBDF-4005-472F-B4EE-0CE6F7C65C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E2BB16-353D-4F09-AA0E-E9412B6A53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E8FEDC-2329-4A2F-BAB9-BEC796B3BA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030D80-7959-49F1-97F0-6B100DC238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4892EA-1B62-449B-BC85-70FB35CCFF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5F65C0-8AAB-42EA-9A24-660D9FED6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4F546-8F8C-4FF5-A9B9-A99890686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1700400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双心治疗临床研究</a:t>
            </a:r>
          </a:p>
        </p:txBody>
      </p:sp>
      <p:sp>
        <p:nvSpPr>
          <p:cNvPr id="5" name="AutoShape 5"/>
          <p:cNvSpPr/>
          <p:nvPr/>
        </p:nvSpPr>
        <p:spPr>
          <a:xfrm>
            <a:off x="836022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双心治疗概述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双心治疗的临床研究方法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双心治疗的主要研究内容</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双心治疗的临床研究结果</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双心治疗的临床研究展望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双心治疗概述</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26" b="16626"/>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双心治疗是指同时关注和解决心理和心脏健康问题的治疗方法。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双心治疗是一种跨学科的治疗方法，它结合了心血管医学和心理学的理论和技术，旨在同时解决患者的心理和心脏健康问题。这种方法强调心理和生理之间的相互作用，认为心理因素对心脏健康有重要影响。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双心治疗的定义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双心治疗的起源可以追溯到20世纪中叶，随着研究的深入和人们对心理心脏关联的认识，双心治疗逐渐受到重视并得到发展。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双心治疗起源于20世纪中叶，当时的研究发现心理因素与心血管疾病之间存在关联。随着研究的深入，越来越多的证据表明心理压力、焦虑、抑郁等心理因素对心脏健康有显著影响。在此基础上，双心治疗的概念逐渐形成并得到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双心治疗的起源和发展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双心治疗对于提高患者的生活质量和预后具有重要意义，它可以改善患者的心理健康状况，降低心血管事件的风险。</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双心治疗的重要性在于它关注患者的整体健康状况，不仅关注心脏疾病的生理因素，也关注心理因素的影响。通过双心治疗，患者可以获得心理支持和专业指导，从而改善心理健康状况，降低焦虑、抑郁等心理因素对心脏健康的不良影响。此外，双心治疗还可以提高患者的生活质量，降低心血管事件的风险，有助于患者的康复和预防心血管疾病的复发。</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双心治疗的重要性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双心治疗的临床研究方法</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观察法是通过观察患者的临床表现、行为和环境因素来评估双心治疗的效果。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观察法是双心治疗临床研究中最常用的方法之一。研究者通过观察患者的临床表现，如心悸、胸闷、呼吸困难等症状的变化，以及行为和环境因素，如生活习惯、饮食、运动等，来评估双心治疗的效果。这种方法可以获取第一手资料，但需要长时间的观察和大量的样本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实验法是通过随机对照试验来评估双心治疗的效果，是一种较为严谨的研究方法。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验法是双心治疗临床研究中常用的方法之一，特别是随机对照试验。研究者将患者随机分为实验组和对照组，实验组接受双心治疗，对照组接受常规治疗。通过比较两组在治疗前后的效果指标，如生存率、心功能等，来评估双心治疗的效果。这种方法可以控制外部干扰因素，但需要严格的试验设计和伦理审查。</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调查法是通过问卷调查或访谈来了解患者对双心治疗的满意度和治疗效果的主观评价。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法是双心治疗临床研究中常用的方法之一，通过问卷调查或访谈来了解患者对治疗的满意度和治疗效果的主观评价。这种方法可以获取患者的真实感受和意见，但需要注意调查问卷或访谈的设计和样本代表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双心治疗的主要研究内容</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https://d.book118.com/948117004002006025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2024-09-01T09:46:03.363</cp:lastPrinted>
  <dcterms:created xsi:type="dcterms:W3CDTF">2024-09-01T01:46:03Z</dcterms:created>
  <dcterms:modified xsi:type="dcterms:W3CDTF">2024-09-01T01:46:05Z</dcterms:modified>
</cp:coreProperties>
</file>