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96A83-B35D-406F-BEFA-756B48E47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A19C2-DAE2-46F3-9BCF-BCEE5BDBB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20BE05-7985-43B7-BC00-7B3EDC887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894621-1224-48AC-8B32-D659D0C08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E7667C-317F-4683-B20D-4EC60F5E9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6D7DDA-C5B1-495F-A144-788C3AFB3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57A071-F475-48F1-9E8B-B3A363728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EDB6A4-5E26-4F02-97BC-CDE2685F8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24B4D6-7ACF-43BF-B092-CE668D22D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ACE497-7307-4E95-84D0-111B082D0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8BA89-7C1F-497F-9945-BD38842A2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11711212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工作总结绩效考核与目标达成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目标达成情况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通过对员工工作表现、成果和贡献的评估，确定其绩效水平，为奖惩、晋升等提供依据。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评估员工绩效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激励员工积极性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促进组织目标实现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通过绩效考核，激发员工工作积极性和创造力，提高员工满意度和忠诚度。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将组织目标与个人绩效相结合，确保员工工作与组织战略和目标保持一致，推动组织整体绩效提升。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本次工作总结绩效考核的时间范围为过去一年。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包括员工在职责范围内所承担的工作任务、项目、目标及完成情况。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根据岗位说明书和年初制定的绩效计划，对员工工作成果、工作质量、工作效率等方面进行评估。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绩效标准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完成了项目A的策划和初步实施，包括需求调研、方案设计和开发计划的制定。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参与了项目B的开发工作，按时完成了分配给我的任务，保证了项目的整体进度。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7922" b="2792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协助同事解决了项目C中的技术难题，提高了团队的协作效率。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24" b="28924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本季度工作完成情况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在项目A中，我提出的创新方案得到了领导的认可，并在实施中取得了良好的效果。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在项目B中，我利用自己的专业技能，优化了代码结构，提高了系统的运行效率。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在团队协作中，我积极分享自己的经验和知识，促进了团队成员的共同进步。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工作亮点与成果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在项目B的开发中，我的沟通能力有待提高，需要更加主动地与团队成员和领导进行沟通交流。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在日常工作中，我需要更加注重时间管理，合理安排工作计划，提高工作效率。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7266" b="1726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在项目A的实施过程中，由于对某些细节考虑不周，导致出现了一些问题，需要在下一步工作中加以改进。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根据员工完成工作目标的情况进行评价，关注结果导向。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通过上级、下级、同事、客户等多方面的反馈来评估员工绩效，注重全方位评价。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360度反馈法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设定关键绩效指标，对员工完成这些指标的情况进行考核，突出重点工作成果。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考核方法与标准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员工绩效表现评价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工作任务完成情况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评估员工是否按时、按质完成工作任务，包括工作量、工作难度、工作效率等方面。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工作能力表现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评价员工的专业技能、团队协作能力、沟通能力、创新能力等，以判断其是否具备岗位要求。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工作态度表现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考察员工的工作积极性、责任心、主动性、合作精神等，以评估其职业素养。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绩效反馈面谈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上级与员工进行面谈，针对绩效考核结果进行具体、客观的反馈，指导员工改进工作方法和提升工作能力。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绩效结果分析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对绩效考核结果进行统计分析，找出员工绩效的优劣势及原因，为制定改进措施提供依据。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绩效改进计划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根据绩效分析结果，制定员工个人绩效改进计划，明确改进目标和措施，促进员工绩效提升。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绩效结果分析与反馈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https://d.book118.com/948117112126006044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2024-09-25T03:02:45.691</cp:lastPrinted>
  <dcterms:created xsi:type="dcterms:W3CDTF">2024-09-24T19:02:45Z</dcterms:created>
  <dcterms:modified xsi:type="dcterms:W3CDTF">2024-09-24T19:02:47Z</dcterms:modified>
</cp:coreProperties>
</file>