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9C655-081F-4CCD-B776-EAAEF8E2F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68523-8418-4D32-8A14-8E64C0AFD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2682A4-B33C-4A74-B7FB-FC42D71FA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556895-78E9-44CB-8E17-F9381D935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0F86BA-EEB4-41B4-AD54-56D6679E0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369EBC-92EB-48C3-BCB9-A5683F384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29C0CB-B4B6-4ECD-9FC6-EF9ABCF20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BB03EA-4E21-4C49-82B6-C104591A3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97B1C8-08C0-453C-B647-BB282FA0E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F289B-2C97-410B-B25F-EA93F4E09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A4A6A-EE45-46C8-B6EE-58BDF15F9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2014205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《通信工程建设管理》课件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通信工程建设概述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通信工程建设流程管理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通信工程质量安全管理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通信工程造价控制与成本管理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通信工程建设中的人力资源管理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通信工程建设中的法律法规遵守与合同管理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通信工程建设概述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通信工程定义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通信工程是电子工程的一个重要分支，主要研究的是，以电磁波、声波或光波的形式把信息通过电脉冲，从发送端 (信源)传输到一个或多个接受端(信宿)。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通信工程分类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按传输媒质可分为有线通信和无线通信两大类。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48" r="2454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通信工程定义与分类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建设管理目标与任务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建设管理目标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确保通信工程建设质量，提高投资效益，满足社会需求。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建设管理任务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包括项目立项、规划设计、施工建设、验收评估等全过程的管理与协调。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当前，我国通信工程建设规模不断扩大，技术水平不断提高，但同时也面临着市场竞争加剧、建设成本上升等问题。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未来，通信工程建设将更加注重技术创新和绿色发展，推动5G、物联网、工业互联网等新型基础设施建设，促进数字经济与实体经济深度融合。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通信工程建设流程管理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根据通信工程建设需求，进行项目建议书编制、可行性研究报告编制及审批等立项工作。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立项审批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在项目建议书和可行性研究报告的基础上，进行通信工程的初步设计和施工图设计，明确工程建设规模、技术标准、投资预算等。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规划设计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立项审批与规划设计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496" r="2749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招标采购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按照国家和行业相关规定，组织通信工程建设的招标工作，选择合适的承包商和供应商。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与中标承包商和供应商签订工程建设合同，明确双方的权利和义务，确保工程建设的顺利进行。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招标采购与合同签订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施工组织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承包商根据合同约定和设计要求，制定施工组织方案，合理安排人员、机械、材料等资源，确保施工计划的顺利执行。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建设单位和监理单位对施工过程进行全面监控，确保施工质量、进度和安全等方面符合合同和设计要求。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施工组织与实施过程监控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验收评估及后期维护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在工程竣工后，组织专家和相关单位进行验收评估工作，对工程建设质量、技术标准、投资效益等方面进行综合评价。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验收评估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建立健全通信工程后期维护管理制度，确保通信设施的正常运行和持续为社会提供优质的通信服务。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后期维护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通信工程质量安全管理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明确通信工程质量方针和质量目标，作为全体员工共同遵循的质量行为准则。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质量方针与目标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组织架构与职责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质量管理制度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建立质量管理组织架构，明确各级管理人员和操作人员的职责和权限。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制定完善的质量管理制度，包括质量计划、质量控制、质量保证和质量改进等方面。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通过质量审核、质量评估等手段，不断发现和改进存在的问题，提高质量管理体系的有效性和效率。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质量管理体系建立与运行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定期开展安全检查，对发现的问题及时整改；对安全生产状况进行定期评估，提出改进措施。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安全事故报告与处理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建立安全事故报告和处理机制，及时报告和处理各类安全事故。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安全培训与宣传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加强员工安全培训与宣传，提高员工安全意识和操作技能。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明确各级管理人员和操作人员的安全生产职责，建立“一岗双责”制度。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安全生产责任制落实及检查评估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https://d.book118.com/948120142050006036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2024-09-15T15:56:54.131</cp:lastPrinted>
  <dcterms:created xsi:type="dcterms:W3CDTF">2024-09-15T07:56:54Z</dcterms:created>
  <dcterms:modified xsi:type="dcterms:W3CDTF">2024-09-15T07:56:56Z</dcterms:modified>
</cp:coreProperties>
</file>