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C8D71-85CF-4A40-AFB2-13879B5FB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1EB4A-325D-4CBA-99CC-13BF55327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2B5F4-0042-4577-8BA5-A7A8C737A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8F40A-8778-4A05-9FE0-8B1E17B0A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07F5D-5C63-4063-A7D0-77735545A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4FE44-CA89-462B-B548-79ACC61ED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D3CE88-FCE5-4383-ADF0-180FC90A8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B8439-E304-4906-8A96-9D440F1C2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794C5-FAB7-4124-9E6F-5B18F11C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AD8AB-0449-4728-B3BA-EB554654F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F3613-2DB7-4D77-920A-C4A1A5689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21022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日本咖啡分析报告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日本咖啡市场概述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日本咖啡产业链分析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日本咖啡市场趋势分析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日本咖啡市场挑战与机遇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日本咖啡市场策略建议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探讨日本咖啡文化的独特性和对全球市场的影响。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阐述日本咖啡产业在技术创新、品质提升和可持续发展等方面的努力和成就。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2642" r="2264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311" b="2131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57" r="1255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分析日本咖啡市场的现状和未来趋势，为投资者和从业者提供参考。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涵盖日本咖啡市场的历史、现状和未来趋势。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分析日本咖啡产业链的各个环节，包括咖啡豆种植、加工、烘焙、销售和消费等。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探讨日本咖啡文化的内涵和特点，以及与其他国家咖啡文化的比较。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介绍日本咖啡产业在技术创新、品质提升和可持续发展等方面的实践和成果。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日本咖啡市场概述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根据最新统计数据，日本咖啡市场规模已达到数十亿美元，成为全球最重要的咖啡市场之一。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近年来，日本咖啡市场保持稳定增长，年复合增长率约为X%，预计未来几年市场规模将持续扩大。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日本咖啡产业链包括咖啡豆种植、烘焙、加工、销售等多个环节，其中烘焙和加工环节在市场中占据重要地位。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日本咖啡市场上主要包括速溶咖啡、现磨咖啡、胶囊咖啡等多种类型，其中现磨咖啡占据市场份额最大。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日本咖啡销售渠道多样化，包括超市、便利店、咖啡店、网上销售等，其中咖啡店是主要的销售渠道。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日本咖啡市场品牌众多，包括国际知名品牌和本土品牌，品牌之间的竞争非常激烈。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由于市场竞争激烈，价格成为品牌之间竞争的重要手段之一，各品牌通过不同的定价策略争夺市场份额。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为了在市场中脱颖而出，品牌商不断推出新产品、新口味、新包装等创新手段，以吸引消费者眼球。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随着健康意识的提高，越来越多的日本消费者开始关注咖啡对健康的影响，选择低咖啡因、有机等健康咖啡产品。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日本消费者对咖啡的需求多样化，除了传统的黑咖啡外，还热衷于尝试各种口味和搭配的咖啡饮品。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日本消费者对咖啡品质有较高要求，注重咖啡豆的产地、品种、烘焙程度等因素。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日本咖啡产业链分析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75" r="145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咖啡产品销售与消费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产业链下游，包括各类咖啡产品的零售、批发以及最终消费环节。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咖啡豆种植与采摘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产业链上游，包括咖啡豆的种植、采摘和初步处理。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咖啡豆加工与贸易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产业链中游，涵盖咖啡豆的烘焙、研磨、包装以及进出口贸易。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日本主要种植阿拉比卡和罗布斯塔两种咖啡豆，其中阿拉比卡豆品质较高，适合制作高品质咖啡。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咖啡豆品种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种植区域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采摘与处理方式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日本咖啡豆主要种植在南部地区，如九州、四国等地，这些地区气候适宜，有利于咖啡豆生长。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日本采用手工采摘和机器采摘相结合的方式，采摘后通过水洗或日晒等方式进行初步处理。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上游供应情况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38" r="2133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烘焙技术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日本咖啡烘焙技术精湛，注重细节和品质控制，能够烘焙出各种风味的咖啡豆。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研磨与包装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日本咖啡研磨工艺先进，可根据不同需求进行精细研磨，同时注重包装设计和环保理念。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咖啡产品创新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日本咖啡产业不断创新，推出各种口味、功能和包装的咖啡产品，满足不同消费者需求。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中游生产情况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https://d.book118.com/948121022117006044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2024-09-25T01:29:35.239</cp:lastPrinted>
  <dcterms:created xsi:type="dcterms:W3CDTF">2024-09-24T17:29:35Z</dcterms:created>
  <dcterms:modified xsi:type="dcterms:W3CDTF">2024-09-24T17:29:37Z</dcterms:modified>
</cp:coreProperties>
</file>