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339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0B98D-05BF-40DB-B50E-20073F963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27BB1-1607-46FC-964D-97138F17B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DB8E8-E8E8-47A5-9309-493AA1518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FCA4F-77B3-47B0-8B5A-D53750F26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E1048-4FE2-482F-9713-6ED10073E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C6E566-66D4-437E-A261-5EF1D9A29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30CDB-75D7-4BA1-A15C-DF6E9ECE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93878-5AAD-4D07-AAF9-6C0B16ECA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279BF-0C30-4777-BE15-11EFFBE2A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ECCC8-6B09-4377-A0A4-8C4FC888F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B042D-1C2A-4AE4-8D77-E2781BC9C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image" Target="../media/image21.png" /><Relationship Id="rId7" Type="http://schemas.openxmlformats.org/officeDocument/2006/relationships/tags" Target="../tags/tag196.xml" /><Relationship Id="rId8" Type="http://schemas.openxmlformats.org/officeDocument/2006/relationships/image" Target="../media/image22.png" /><Relationship Id="rId9" Type="http://schemas.openxmlformats.org/officeDocument/2006/relationships/tags" Target="../tags/tag1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image" Target="../media/image29.png" /><Relationship Id="rId13" Type="http://schemas.openxmlformats.org/officeDocument/2006/relationships/tags" Target="../tags/tag210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image" Target="../media/image29.png" /><Relationship Id="rId13" Type="http://schemas.openxmlformats.org/officeDocument/2006/relationships/tags" Target="../tags/tag21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image" Target="../media/image21.png" /><Relationship Id="rId7" Type="http://schemas.openxmlformats.org/officeDocument/2006/relationships/tags" Target="../tags/tag213.xml" /><Relationship Id="rId8" Type="http://schemas.openxmlformats.org/officeDocument/2006/relationships/image" Target="../media/image22.png" /><Relationship Id="rId9" Type="http://schemas.openxmlformats.org/officeDocument/2006/relationships/tags" Target="../tags/tag2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image" Target="../media/image29.png" /><Relationship Id="rId13" Type="http://schemas.openxmlformats.org/officeDocument/2006/relationships/tags" Target="../tags/tag22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image" Target="../media/image21.png" /><Relationship Id="rId7" Type="http://schemas.openxmlformats.org/officeDocument/2006/relationships/tags" Target="../tags/tag220.xml" /><Relationship Id="rId8" Type="http://schemas.openxmlformats.org/officeDocument/2006/relationships/image" Target="../media/image22.png" /><Relationship Id="rId9" Type="http://schemas.openxmlformats.org/officeDocument/2006/relationships/tags" Target="../tags/tag2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image" Target="../media/image21.png" /><Relationship Id="rId7" Type="http://schemas.openxmlformats.org/officeDocument/2006/relationships/tags" Target="../tags/tag227.xml" /><Relationship Id="rId8" Type="http://schemas.openxmlformats.org/officeDocument/2006/relationships/image" Target="../media/image22.png" /><Relationship Id="rId9" Type="http://schemas.openxmlformats.org/officeDocument/2006/relationships/tags" Target="../tags/tag2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image" Target="../media/image29.png" /><Relationship Id="rId13" Type="http://schemas.openxmlformats.org/officeDocument/2006/relationships/tags" Target="../tags/tag24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image" Target="../media/image21.png" /><Relationship Id="rId7" Type="http://schemas.openxmlformats.org/officeDocument/2006/relationships/tags" Target="../tags/tag237.xml" /><Relationship Id="rId8" Type="http://schemas.openxmlformats.org/officeDocument/2006/relationships/image" Target="../media/image22.png" /><Relationship Id="rId9" Type="http://schemas.openxmlformats.org/officeDocument/2006/relationships/tags" Target="../tags/tag2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image" Target="../media/image29.png" /><Relationship Id="rId13" Type="http://schemas.openxmlformats.org/officeDocument/2006/relationships/tags" Target="../tags/tag24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image" Target="../media/image21.png" /><Relationship Id="rId7" Type="http://schemas.openxmlformats.org/officeDocument/2006/relationships/tags" Target="../tags/tag244.xml" /><Relationship Id="rId8" Type="http://schemas.openxmlformats.org/officeDocument/2006/relationships/image" Target="../media/image22.png" /><Relationship Id="rId9" Type="http://schemas.openxmlformats.org/officeDocument/2006/relationships/tags" Target="../tags/tag2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image" Target="../media/image29.png" /><Relationship Id="rId13" Type="http://schemas.openxmlformats.org/officeDocument/2006/relationships/tags" Target="../tags/tag25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image" Target="../media/image21.png" /><Relationship Id="rId7" Type="http://schemas.openxmlformats.org/officeDocument/2006/relationships/tags" Target="../tags/tag251.xml" /><Relationship Id="rId8" Type="http://schemas.openxmlformats.org/officeDocument/2006/relationships/image" Target="../media/image22.png" /><Relationship Id="rId9" Type="http://schemas.openxmlformats.org/officeDocument/2006/relationships/tags" Target="../tags/tag2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image" Target="../media/image29.png" /><Relationship Id="rId13" Type="http://schemas.openxmlformats.org/officeDocument/2006/relationships/tags" Target="../tags/tag26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image" Target="../media/image21.png" /><Relationship Id="rId7" Type="http://schemas.openxmlformats.org/officeDocument/2006/relationships/tags" Target="../tags/tag258.xml" /><Relationship Id="rId8" Type="http://schemas.openxmlformats.org/officeDocument/2006/relationships/image" Target="../media/image22.png" /><Relationship Id="rId9" Type="http://schemas.openxmlformats.org/officeDocument/2006/relationships/tags" Target="../tags/tag2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image" Target="../media/image21.png" /><Relationship Id="rId7" Type="http://schemas.openxmlformats.org/officeDocument/2006/relationships/tags" Target="../tags/tag265.xml" /><Relationship Id="rId8" Type="http://schemas.openxmlformats.org/officeDocument/2006/relationships/image" Target="../media/image22.png" /><Relationship Id="rId9" Type="http://schemas.openxmlformats.org/officeDocument/2006/relationships/tags" Target="../tags/tag2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image" Target="../media/image29.png" /><Relationship Id="rId13" Type="http://schemas.openxmlformats.org/officeDocument/2006/relationships/tags" Target="../tags/tag279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image" Target="../media/image21.png" /><Relationship Id="rId7" Type="http://schemas.openxmlformats.org/officeDocument/2006/relationships/tags" Target="../tags/tag275.xml" /><Relationship Id="rId8" Type="http://schemas.openxmlformats.org/officeDocument/2006/relationships/image" Target="../media/image22.png" /><Relationship Id="rId9" Type="http://schemas.openxmlformats.org/officeDocument/2006/relationships/tags" Target="../tags/tag2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image" Target="../media/image29.png" /><Relationship Id="rId13" Type="http://schemas.openxmlformats.org/officeDocument/2006/relationships/tags" Target="../tags/tag286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image" Target="../media/image21.png" /><Relationship Id="rId7" Type="http://schemas.openxmlformats.org/officeDocument/2006/relationships/tags" Target="../tags/tag282.xml" /><Relationship Id="rId8" Type="http://schemas.openxmlformats.org/officeDocument/2006/relationships/image" Target="../media/image22.png" /><Relationship Id="rId9" Type="http://schemas.openxmlformats.org/officeDocument/2006/relationships/tags" Target="../tags/tag2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image" Target="../media/image29.png" /><Relationship Id="rId13" Type="http://schemas.openxmlformats.org/officeDocument/2006/relationships/tags" Target="../tags/tag29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image" Target="../media/image21.png" /><Relationship Id="rId7" Type="http://schemas.openxmlformats.org/officeDocument/2006/relationships/tags" Target="../tags/tag289.xml" /><Relationship Id="rId8" Type="http://schemas.openxmlformats.org/officeDocument/2006/relationships/image" Target="../media/image22.png" /><Relationship Id="rId9" Type="http://schemas.openxmlformats.org/officeDocument/2006/relationships/tags" Target="../tags/tag29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image" Target="../media/image29.png" /><Relationship Id="rId13" Type="http://schemas.openxmlformats.org/officeDocument/2006/relationships/tags" Target="../tags/tag300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image" Target="../media/image21.png" /><Relationship Id="rId7" Type="http://schemas.openxmlformats.org/officeDocument/2006/relationships/tags" Target="../tags/tag296.xml" /><Relationship Id="rId8" Type="http://schemas.openxmlformats.org/officeDocument/2006/relationships/image" Target="../media/image22.png" /><Relationship Id="rId9" Type="http://schemas.openxmlformats.org/officeDocument/2006/relationships/tags" Target="../tags/tag29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image" Target="../media/image29.png" /><Relationship Id="rId13" Type="http://schemas.openxmlformats.org/officeDocument/2006/relationships/tags" Target="../tags/tag307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image" Target="../media/image21.png" /><Relationship Id="rId7" Type="http://schemas.openxmlformats.org/officeDocument/2006/relationships/tags" Target="../tags/tag303.xml" /><Relationship Id="rId8" Type="http://schemas.openxmlformats.org/officeDocument/2006/relationships/image" Target="../media/image22.png" /><Relationship Id="rId9" Type="http://schemas.openxmlformats.org/officeDocument/2006/relationships/tags" Target="../tags/tag30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image" Target="../media/image29.png" /><Relationship Id="rId13" Type="http://schemas.openxmlformats.org/officeDocument/2006/relationships/tags" Target="../tags/tag314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image" Target="../media/image21.png" /><Relationship Id="rId7" Type="http://schemas.openxmlformats.org/officeDocument/2006/relationships/tags" Target="../tags/tag310.xml" /><Relationship Id="rId8" Type="http://schemas.openxmlformats.org/officeDocument/2006/relationships/image" Target="../media/image22.png" /><Relationship Id="rId9" Type="http://schemas.openxmlformats.org/officeDocument/2006/relationships/tags" Target="../tags/tag31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9.xml" /><Relationship Id="rId11" Type="http://schemas.openxmlformats.org/officeDocument/2006/relationships/tags" Target="../tags/tag320.xml" /><Relationship Id="rId12" Type="http://schemas.openxmlformats.org/officeDocument/2006/relationships/tags" Target="../tags/tag321.xml" /><Relationship Id="rId13" Type="http://schemas.openxmlformats.org/officeDocument/2006/relationships/tags" Target="../tags/tag32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23.xml" /><Relationship Id="rId17" Type="http://schemas.openxmlformats.org/officeDocument/2006/relationships/tags" Target="../tags/tag324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image" Target="../media/image21.png" /><Relationship Id="rId7" Type="http://schemas.openxmlformats.org/officeDocument/2006/relationships/tags" Target="../tags/tag317.xml" /><Relationship Id="rId8" Type="http://schemas.openxmlformats.org/officeDocument/2006/relationships/image" Target="../media/image22.png" /><Relationship Id="rId9" Type="http://schemas.openxmlformats.org/officeDocument/2006/relationships/tags" Target="../tags/tag3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12" Type="http://schemas.openxmlformats.org/officeDocument/2006/relationships/image" Target="../media/image29.png" /><Relationship Id="rId13" Type="http://schemas.openxmlformats.org/officeDocument/2006/relationships/tags" Target="../tags/tag331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image" Target="../media/image21.png" /><Relationship Id="rId7" Type="http://schemas.openxmlformats.org/officeDocument/2006/relationships/tags" Target="../tags/tag327.xml" /><Relationship Id="rId8" Type="http://schemas.openxmlformats.org/officeDocument/2006/relationships/image" Target="../media/image22.png" /><Relationship Id="rId9" Type="http://schemas.openxmlformats.org/officeDocument/2006/relationships/tags" Target="../tags/tag32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12" Type="http://schemas.openxmlformats.org/officeDocument/2006/relationships/image" Target="../media/image29.png" /><Relationship Id="rId13" Type="http://schemas.openxmlformats.org/officeDocument/2006/relationships/tags" Target="../tags/tag338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image" Target="../media/image21.png" /><Relationship Id="rId7" Type="http://schemas.openxmlformats.org/officeDocument/2006/relationships/tags" Target="../tags/tag334.xml" /><Relationship Id="rId8" Type="http://schemas.openxmlformats.org/officeDocument/2006/relationships/image" Target="../media/image22.png" /><Relationship Id="rId9" Type="http://schemas.openxmlformats.org/officeDocument/2006/relationships/tags" Target="../tags/tag33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22107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《春》的文本解读和教学价值的确定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一、文本解读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三、思路引导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二、教学价值的确定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一、文本解读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一、文本解读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《春》是一篇描绘春天美景的散文，作者用柔美的笔触和细腻的情感，表达了对春天的热爱和赞美。文章的主题和主要观点是：春天的美丽、充满活力和生命力，以及人们对春天的向往和珍视。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一、文本解读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展开主题和观点的过程中，作者从不同角度描绘了春天的景象。首先，作者描写了春天的自然景色，如百花盛开、草长莺飞、桃红柳绿等，让读者感受到春天的气息和色彩。接着，作者抒发了自己对春天的情感，如对春天的盼望、对春天带来的生命力的感叹等，让读者体会到作者对春天的深厚情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一、文本解读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在保持情感协调和思路连贯方面，作者通过细腻的描绘和情感抒发，使得整篇文章弥漫着对春天的热爱和赞美之情。同时，文章的结构清晰，思路自然，让读者能够轻松理解作者所表达的意思。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二、教学价值的确定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二、教学价值的确定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《春》这篇文章作为语文教学的重要篇目，其教学价值主要体现在以下方面：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1、知识点的掌握：文章中涉及到的描写手法、表达方式、修辞手法等，都是学生需要掌握的语文基础知识。通过学习《春》，学生可以进一步巩固这些知识点，提高语文素养。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二、教学价值的确定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2、实用性的提升：文章中的描写和表达方式，可以让学生学会如何更好地描绘事物和表达情感，从而提高他们的写作能力和口语表达能力。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二、教学价值的确定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3、文章难度适宜：相比于其他长篇散文，《春》这篇文章篇幅适中，语言优美，意境深远，适合初中生阅读和理解。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二、教学价值的确定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4、情感教育：通过《春》这篇文章，教师可以引导学生自然之美、感受生命之力，激发他们对大自然的热爱和对生命的珍视之情，从而实现情感教育的目标。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三、思路引导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三、思路引导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在《春》的教学过程中，为了帮助学生更好地理解文章内容，掌握知识点，提高阅读体验，教师可以采取以下思路引导：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三、思路引导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1、朗读课文，感受语言之美：教师可以让学生多次朗读课文，尤其是那些描写春天美景的句子，让学生在朗读中体会文章的语言之美，加深对文章的理解。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三、思路引导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分析描写手法和表达方式：教师可以引导学生分析文章中使用的描写手法和表达方式，例如作者是如何通过细节描写、动静结合、虚实相生等手法来描绘春天美景的，这些手法有何作用。同时，也可以让学生思考作者是如何通过叙述、描写、抒情等表达方式来表达自己对春天的情感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三、思路引导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3、品味修辞手法的运用：教师可以引导学生文章中使用的修辞手法，如比喻、拟人、排比等，让学生体会这些修辞手法在文中的具体作用，并尝试模仿造句，提高学生的语言运用能力。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三、思路引导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4、探讨文章的主旨和意境：教师可以引导学生深入探讨文章的主旨和意境，让学生领会作者对春天的热爱和赞美之情，同时也可以让学生思考春天对人生的启示和意义。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三、思路引导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5、实际，拓展思维：教师可以引导学生自己的生活实际，探讨春天在自己身边的具体表现和给自己带来的感受，以此来拓展学生的思维和想象力。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《拿来主义》是鲁迅先生的一篇著名杂文，深刻探讨了文化交流与文化自信的问题。本次演示将从文本解读和教学价值两个方面，来探讨这篇文章的重要性和意义。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首先，在文本解读方面，《拿来主义》对主义、策略和具体情节的解析十分独特。鲁迅先生提出了“拿来主义”的概念，即对于外来文化，我们应该采取拿来、接受并消化的态度。他认为，文化之间应该相互交流、借鉴，以实现文化的繁荣和发展。他也批评了当时中国社会中存在的一些错误的拿来主义，即盲目接受外来文化、忽视本土文化传统的行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https://d.book118.com/948122107006006034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22</Slides>
  <Notes>21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《春》的文本解读和教学价值的确定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2024-09-12T05:30:35.241</cp:lastPrinted>
  <dcterms:created xsi:type="dcterms:W3CDTF">2024-09-11T21:30:35Z</dcterms:created>
  <dcterms:modified xsi:type="dcterms:W3CDTF">2024-09-11T21:30:42Z</dcterms:modified>
</cp:coreProperties>
</file>