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B9213-BC12-40D0-94C7-06B46F68C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2412D-C53E-41BF-9B93-46C50A7C8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2D61B-4F61-4701-99A4-49CDC891C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80F5B-6F45-4717-93D4-AA091694B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CEAF3-8EBF-4CDB-8962-C65FFC2C1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AE2716-3730-4BA8-91E8-C7126E898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B902BE-239A-49A3-90EF-82CF18BCB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2B786-1F3D-4213-98ED-958917CF7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BF07B-8429-486F-8024-D1D14CC36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0D3D8-DFDD-4708-BDA7-3CF840353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EE8DC-EEA0-48E7-8484-C395354C2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24041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社区毒品预防教育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社区毒品预防教育的重要性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社区毒品预防教育的目标和方法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社区毒品预防教育的具体措施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社区毒品预防教育的效果评估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社区毒品预防教育的未来展望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社区毒品预防教育的重要性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毒品对社区的影响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社区治安恶化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毒品泛滥会导致社区内犯罪率上升，如盗窃、抢劫等，威胁居民安全。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家庭破裂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吸毒者往往失去对家庭的关心和责任，导致家庭关系疏离，甚至破裂。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公共资源占用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吸毒者需要接受戒毒治疗，大量占用医疗资源，影响其他疾病患者的治疗。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吸毒会对身体造成严重损害，包括肝脏、心脏等重要器官。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健康损害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人格扭曲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吸毒会导致心理问题，如焦虑、抑郁等，影响正常生活和工作。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长期吸毒会导致人格扭曲，如自私、冷漠等，对个人和社会造成负面影响。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毒品对个人的影响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毒品泛滥会增加社会负担，如增加医疗支出、提高犯罪率等。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社会负担加重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毒品泛滥会破坏社会经济秩序，影响经济发展。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经济发展受阻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毒品文化会扭曲社会价值观，导致道德沦丧和社会风气的恶化。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文化价值观扭曲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社区毒品预防教育的目标和方法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让社区居民了解毒品的种类、危害和后果，提高对毒品的警觉性。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了解毒品的危害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教育居民如何识别和避免毒品风险，如不接受陌生人提供的物品，不进入可能存在毒品的环境等。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识别毒品风险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提高社区居民的毒品防范意识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鼓励居民参与有益身心的娱乐活动，如体育运动、文化活动等，减少对毒品诱惑的接触。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教育居民树立积极的生活态度，增强自我控制和自我调节能力，以抵御毒品的诱惑。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培养社区居民的健康生活方式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培养积极的生活态度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倡导健康娱乐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建立健全社区监管机制，加强对社区内毒品活动的监管和打击力度。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建立监管机制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加强执法队伍建设，提高执法人员的素质和执法效果，对毒品犯罪行为进行严厉打击。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提高执法效果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加强社区的监管和执法力度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举办讲座和展览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组织专家学者、禁毒工作者等开展讲座和展览，向居民普及毒品预防知识。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开展宣传活动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利用宣传栏、海报、横幅等形式，在社区内广泛宣传毒品的危害和预防方法。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开展多样化的毒品预防教育活动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社区毒品预防教育的具体措施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https://d.book118.com/948124041073006026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2024-09-03T22:03:39.443</cp:lastPrinted>
  <dcterms:created xsi:type="dcterms:W3CDTF">2024-09-03T14:03:39Z</dcterms:created>
  <dcterms:modified xsi:type="dcterms:W3CDTF">2024-09-03T14:03:41Z</dcterms:modified>
</cp:coreProperties>
</file>