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BF9329-0F73-45B1-A21B-908795054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31D532-ED6A-4F1F-B96C-992DC4FDC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382A35-E844-4D57-AA5D-F362208F8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F3AA09-A7CF-4A63-AAC3-819107E8D1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CD1E73-2463-4396-B825-7CEC0F8F3D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0FFD51-4EC9-4F77-AF22-011A82466C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B777B5-B170-4F00-93F9-FA87E2E128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1C0B9E-966B-4D58-BE42-57C1CC1B91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945CA-02BC-4071-A7B4-59740B645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630911-25F2-430B-8CB7-B83A1C384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8E759B-3722-41CB-B15B-307C9683F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2413303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风险管理在环境保护领域中的应用</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2024-01-16</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风险管理概述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环境保护领域风险识别</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环境保护领域风险评估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环境保护领域风险应对措施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环境保护领域风险监测与报告</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案例分析：某地区环境保护风险管理实践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风险管理概述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风险是指在特定环境下和特定时间内，由于自然或人为因素导致发生某种不利事件的可能性及其后果的严重程度。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根据来源和性质不同，风险可分为自然风险、技术风险、经济风险和社会风险等。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18" b="173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通过识别、评估和控制风险，以最小的成本将风险导致的各种不利后果减少到最低限度。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包括预防为主、综合治理、公众参与、损害担责等。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风险管理目标与原则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风险管理原则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风险管理目标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17" r="13517"/>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通过调查、分析和经验判断等方法，识别出可能对环境保护领域造成不利影响的风险因素。</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风险识别</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对识别出的风险因素进行定量或定性评估，确定风险的大小、发生概率和可能造成的损失。</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风险评估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根据风险评估结果，采取相应的措施对风险进行控制和管理，包括风险规避、风险降低、风险转移和风险自留等。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风险控制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对风险控制措施的实施效果进行监测和评估，及时发现和解决潜在问题，确保风险管理目标的实现。</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风险监测与报告</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环境保护领域风险识别</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包括洪水、地震、台风、泥石流等自然灾害，对生态环境和人类生存造成巨大威胁。</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自然灾害</a:t>
            </a:r>
          </a:p>
        </p:txBody>
      </p:sp>
      <p:pic>
        <p:nvPicPr>
          <p:cNvPr id="5" name="Picture 5"/>
          <p:cNvPicPr>
            <a:picLocks noChangeAspect="1"/>
          </p:cNvPicPr>
          <p:nvPr/>
        </p:nvPicPr>
        <p:blipFill>
          <a:blip r:embed="rId2"/>
          <a:srcRect l="16708" r="16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全球气候变暖导致极端天气事件增多，海平面上升，生物多样性减少等。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气候变化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过度开发、污染和外来物种入侵等导致生态系统失衡，影响环境质量和人类福祉。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生态破坏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自然环境风险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工业生产过程中排放的废水、废气、废渣等污染物，对环境造成严重破坏。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工业污染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农业污染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城市污染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农药、化肥的过度使用，畜禽养殖污染等，对土壤、水体和大气环境造成危害。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城市交通、生活垃圾、建筑垃圾等造成的环境污染问题日益严重。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人为活动环境风险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法规执行力度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环保法规的执行力度直接影响企业的环保投入和污染治理效果。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国际环保合作与贸易壁垒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国际环保合作和贸易壁垒可能对企业的出口和国际竞争力产生影响。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环保政策调整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政府对环保政策的调整可能对企业的生产经营产生影响，如环保标准提高、环保税征收等。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政策法规变动风险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环境保护领域风险评估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利用专家经验、知识和判断力，对环境风险进行主观评估。</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德尔菲法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通过匿名方式征求专家意见，经过反复征询、归纳、修改，最后汇总成专家基本一致的看法，作为评估的结果。</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故障树分析法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利用图解的形式将大的故障分解成各种小的故障，或对各种引起故障的原因进行分解，具有直观、明了和思路清晰的特点。</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专家评估法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概率风险评估法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通过分析历史数据，确定风险事件发生的概率及后果，进而计算风险指标。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模糊综合评估法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运用模糊数学理论，对环境风险进行量化评估，适用于风险因素多且难以量化的情况。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蒙特卡罗模拟法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通过计算机模拟，随机抽取风险因素样本，计算风险事件的发生概率及后果。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https://d.book118.com/948124133035006034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2024-09-12T14:01:57.302</cp:lastPrinted>
  <dcterms:created xsi:type="dcterms:W3CDTF">2024-09-12T06:01:57Z</dcterms:created>
  <dcterms:modified xsi:type="dcterms:W3CDTF">2024-09-12T06:01:59Z</dcterms:modified>
</cp:coreProperties>
</file>