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2F78-F02D-49E1-A804-B106C1EC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6E4EF-5AEF-47AC-BC67-2ADAD36FA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8E255-A03B-46F3-885E-BCC74302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C0BE4-A645-44C7-B04D-086BA03C4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17780-56CD-4B86-85D5-07409176D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1645E-DD18-44CC-8F66-EC60BAD6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C848D-57E3-4D28-8787-588A8709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08F52-1F52-43FF-9D6A-429009A8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97ACE-CBA7-4DE7-ACC0-F7589F2A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6434A-247D-4A2E-B4B4-0939F4C0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6E3C6-2B74-4032-B3C4-50249A8D6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6070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食品桅与食品卫生准则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食品卫生准则重要性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原料采购与储存要求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生产加工过程控制要点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产品检验与放行标准制定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运输销售环节监管措施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食品桅概述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食品桅是指食品中可能对人体健康造成危害的物质或因素，包括生物性、化学性和物理性危害。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根据危害来源和性质，食品桅可分为微生物性桅、化学性桅和物理性桅等。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食品桅可能来源于原料、加工过程、包装、运输和储存等环节，如农药残留、重金属超标、细菌污染等。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食品桅可能导致人体急性或慢性中毒、感染疾病、引发癌症等严重后果，对人体健康构成严重威胁。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食品桅来源及危害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我国颁布了《食品安全法》等一系列法律法规，对食品生产和流通环节进行严格监管，确保食品安全。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国际组织和发达国家也制定了一系列食品安全标准和指南，如FAO/WHO食品安全标准、美国FDA食品安全现代化法案等。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提高意识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661" r="116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487" r="84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政府应加强对食品生产和流通环节的监管力度，严厉打击违法违规行为。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消费者应提高食品安全意识，选择正规渠道购买食品，注意查看食品标签和说明书。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国家和企业应不断完善食品安全标准和检测方法，提高食品安全水平。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国际社会和各国应加强在食品安全领域的合作与交流，共同应对食品安全挑战。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食品卫生准则重要性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保障公众健康安全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防止食品污染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确保食品在生产、加工、储存、运输等环节中不受有害物质的污染，从源头上保障食品安全。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预防食源性疾病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通过制定和执行严格的食品卫生准则，降低食源性疾病的发生风险，保护公众免受食品安全问题的侵害。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提供健康饮食环境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为消费者提供安全、卫生、健康的饮食环境，促进公众健康水平的提升。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企业遵守食品卫生准则，展示了对消费者和社会负责的态度，有助于提升企业形象。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展示企业责任感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严格的食品卫生管理能够增强消费者对产品的信任度，提高企业的市场竞争力。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良好的食品卫生状况是企业品牌建设的重要组成部分，有助于提升品牌价值和知名度。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提升企业形象与信誉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高水平的食品卫生管理能够提升国内产品在国际市场上的竞争力，拓展国际市场份额。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符合国际标准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遵守国际通用的食品卫生准则，有助于国内产品在国际市场上获得认可和准入。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打破贸易壁垒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统一的食品卫生标准有助于减少贸易壁垒，促进国际间食品贸易的顺利进行。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促进国际贸易发展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促进行业标准化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食品卫生准则的制定和执行有助于推动行业标准化进程，提高行业整体水平。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加强行业监管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严格的食品卫生监管能够促进行业自律，规范市场秩序，保障公平竞争。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推动技术创新和升级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食品卫生准则的不断完善和创新能够推动企业进行技术升级和改造，提高产品质量和安全水平。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推动行业自律和规范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原料采购与储存要求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对供应商进行严格的资质审核和评估，确保其具备合法经营资质和良好信誉。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遵循安全、卫生、优质的原则，确保原料来源合法、安全、无污染。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注意原料的生产日期、保质期和储存条件，避免采购到过期或变质的原料。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储存条件设置与监控管理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原料应储存在干燥、通风、阴凉、洁净的仓库中，避免阳光直射和潮湿。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仓库应设有防鼠、防虫、防尘等设施，确保原料在储存过程中不受污染。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定期对仓库进行清洁和消毒，保持储存环境的卫生状况良好。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对仓库的温度、湿度等条件进行监控和管理，确保原料在适宜的条件下储存。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对原料的保质期进行严格管理，建立有效期台账，定期检查和更新。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发现过期或变质的原料时，应立即进行隔离和处理，防止误用。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建立完善的过期原料处理流程，包括报废、销毁等方式，确保处理过程符合相关法规要求。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有效期管理及过期处理流程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对原料供应商进行严格的资质审核，包括营业执照、生产许可证、卫生许可证等证件的查验。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对供应商的生产能力、质量保证能力、信誉状况等方面进行评估，确保其能够持续提供符合要求的原料。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定期对供应商进行现场审核和评估，了解其生产状况和质量管理体系运行情况，确保其持续符合要求。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供应商资质审核与评估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生产加工过程控制要点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车间布局应合理，避免交叉污染，确保生产流程顺畅。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车间内应有良好的通风、采光和排水系统，确保空气流通和排水顺畅。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环境卫生应符合相关标准，定期清洁消毒，保持整洁干燥。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垃圾和废弃物应及时清理，分类存放，防止对食品造成污染。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车间布局及环境卫生要求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https://d.book118.com/948126070137006035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STSong</vt:lpstr>
      <vt:lpstr>Microsoft Yahei</vt:lpstr>
      <vt:lpstr>PingFang SC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2024-09-14T22:41:57.647</cp:lastPrinted>
  <dcterms:created xsi:type="dcterms:W3CDTF">2024-09-14T14:41:57Z</dcterms:created>
  <dcterms:modified xsi:type="dcterms:W3CDTF">2024-09-14T14:41:59Z</dcterms:modified>
</cp:coreProperties>
</file>