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7AAB1-8A7C-4817-B812-B186234B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05AEC-47A6-4EBA-B6FC-C8642A947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40000-9296-422C-A7BC-D75657729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AE48F-02B7-4431-9B13-AF793F01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93A9C-FF1E-4615-9ABA-1AD4D352C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06ABB8-D666-438D-A97B-8C57831D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78B709-1718-415C-B66F-A4C46B86D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DE3AD-1510-417D-BEE3-70A536015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09E57-6E29-4499-98D9-346FC9904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13BD4-710B-4FD1-B8AB-B61931A6E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A341E-03D9-46D4-85B8-0E2E2D780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27013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面瘫护理查房PPT\n## 1.面瘫概述及病因分析\n### 1.1面瘫的定义与分类\n### 1.2面瘫的发病原因及危险因素\n### 1.3面瘫的发病机制及病理生理\n## 2.面瘫的临床表现及诊断\n### 2.1面瘫的常见症状及体征\n### 2.2面瘫的诊断标准与辅助检查\n### 2.3面瘫的鉴别诊断及并发症\n## 3.面瘫的治疗方法\n### 3.1药物治疗及康复训练\n### 3.2物理治疗及中医治疗\n### 3.3手术治疗及并发症处理\n## 4.面瘫的护理评估与护理措施\n### 4.1面瘫患者的护理评估\n### 4.2面瘫患者的护理措施\n### 4.3面瘫患者的健康教育及心理护理\n## 5.面瘫护理查房的实践案例分析\n### 5.1典型病例介绍及护理查房过程\n### 5.2护理查房中发现的问题及解决方案\n### 5.3面瘫护理查房的经验总结与改进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面瘫护理查房PPT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面瘫概述及病因分析</a:t>
            </a:r>
            <a:endParaRPr/>
          </a:p>
        </p:txBody>
      </p:sp>
      <p:sp>
        <p:nvSpPr>
          <p:cNvPr id="12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面瘫的定义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面神经麻痹，导致面部肌肉运动功能障碍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分为中枢性面瘫和周围性面瘫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面瘫的分类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中枢性面瘫：病变位于面神经核以上的部位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周围性面瘫：病变位于面神经核以下的部位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面瘫的严重程度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轻度：面部肌肉轻微无力，无明显不对称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中度：面部肌肉中度无力，有明显不对称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重度：面部肌肉严重无力，几乎无法运动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病毒感染：如带状疱疹病毒、巨细胞病毒等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缺血性损伤：如脑血管意外、颅内肿瘤等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自身免疫性疾病：如贝尔麻痹、莱姆病等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创伤性损伤：如外伤、手术等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年龄：中老年人容易患病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遗传：有家族史的人容易患病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免疫系统异常：免疫力低下的人容易患病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环境因素：长期暴露在寒冷、潮湿环境中的人容易患病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面瘫的发病机制及病理生理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病毒感染：病毒侵犯面神经，导致神经炎症和水肿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缺血性损伤：血管病变导致面神经缺血缺氧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自身免疫性疾病：免疫系统攻击面神经，导致神经损伤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创伤性损伤：外伤或手术损伤面神经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病理生理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神经纤维水肿、变性、坏死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面部肌肉萎缩、无力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神经传导障碍，面部肌肉运动功能丧失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面瘫的临床表现及诊断</a:t>
            </a:r>
            <a:endParaRPr/>
          </a:p>
        </p:txBody>
      </p:sp>
      <p:sp>
        <p:nvSpPr>
          <p:cNvPr id="21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常见症状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面部肌肉无力，运动不协调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面部表情丧失，如口角歪斜、闭眼困难等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咀嚼困难，食物滞留于颊部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言语不清，漏水、流涎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眼裂扩大，眼睛无法完全闭合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嘴角歪斜，人中沟变浅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皱额、皱眉、闭眼等动作无法完成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舌前2/3味觉丧失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面瘫的常见症状及体征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面瘫的诊断标准与辅助检查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病程在2周以内的急性起病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面部肌肉运动功能障碍，排除其他神经系统疾病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电生理检查：神经传导速度和肌电图检查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影像学检查：头部CT或MRI检查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实验室检查：血常规、免疫学检查等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中风：表现为面部肌肉无力，但常有肢体无力、言语不清等症状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梅杰综合症：表现为面部肌肉痉挛，但无面部肌肉无力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多发性硬化：表现为面部肌肉无力，但常有其他神经系统症状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面部肌肉萎缩：长期面瘫可能导致面部肌肉萎缩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言语障碍：面瘫导致舌头运动不协调，影响言语功能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泪流不止：面瘫导致面部神经功能异常，泪腺分泌失控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面瘫的鉴别诊断及并发症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面瘫的治疗方法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药物治疗及康复训练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抗病毒药物：如阿昔洛韦、更昔洛韦等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激素类药物：如泼尼松、地塞米松等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神经营养药物：如维生素B1、B12、甲钴胺等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面部肌肉按摩：促进血液循环，减轻肌肉痉挛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面部肌肉运动训练：恢复面部肌肉运动功能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言语训练：恢复正常的言语功能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https://d.book118.com/948127013015006037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面瘫护理查房PPT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2024-09-16T19:07:41.976</cp:lastPrinted>
  <dcterms:created xsi:type="dcterms:W3CDTF">2024-09-16T11:07:41Z</dcterms:created>
  <dcterms:modified xsi:type="dcterms:W3CDTF">2024-09-16T11:07:43Z</dcterms:modified>
</cp:coreProperties>
</file>