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6C9E6-E221-4914-B8EB-749943A00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375A5-89AD-4DEA-9F26-BE0D2BFFB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BB370-F478-4E21-90D3-E7A460194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B881D-4AD7-4C28-9D64-E46BA3B45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4460D-59E7-49DC-B23E-68FF4FEB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83D0AE-9F0C-4C5A-927E-FDDECD8A3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D34A8-C8DF-45ED-99FD-459A940D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B6EC8-0B60-4945-9B11-B8EE78AC9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274F5-BFB6-470E-9780-6C45AFE8D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4E8F0-6264-4714-8B22-34C4F2D2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EBBB9-B784-4344-9AA3-0CE9EBC4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7137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护理查房的技巧和方法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护理查房是医护人员之间沟通交流的平台，通过查房可以加强医护之间的协作和配合，提高工作效率。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通过护理查房，发现护理工作中存在的问题和不足，及时改进和优化护理流程，提高护理质量。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通过护理查房，全面了解患者的病情状况，包括病情状况、治疗情况、护理效果等。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通过护理查房，护士可以学习到更多的专业知识和技能，提高自身的专业水平和实践能力。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通过护理查房，及时发现和解决护理工作中存在的安全隐患，保障患者的安全和健康。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通过护理查房，加强与患者的沟通和交流，了解患者的需求和意见，提高患者对护理工作的满意度。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护理查房可以增强医护人员的团队协作精神，促进团队建设和发展。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通过护理查房的实践和研究，可以推动护理学科的发展和进步。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选择一个合适的时间和地点进行护理查房，确保所有参与人员都能准时参加。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收集患者的病历资料、护理记录、检查结果等相关信息，整理成查房资料。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提前通知参与查房的医护人员，确保他们了解查房的主题和目的。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制作PPT课件，将患者的病情、护理措施、护理效果等内容进行整理和展示。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准备PPT课件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保持专业态度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PPT演示与讲解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在查房过程中，医护人员应保持专业、严谨的态度，对患者负责。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与患者及其家属进行有效沟通，了解患者的病情和护理需求。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在查房过程中，注意观察患者的生命体征、病情状况和自身认知情况等。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通过PPT课件展示患者的病情、护理措施和效果，并进行讲解和答疑。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在查房结束后，对本次查房的情况进行总结，包括患者的病情、护理措施、效果等方面。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改进护理措施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记录查房信息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根据查房情况，向患者及其家属反馈意见和建议，指导他们更好地进行护理。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根据查房结果，对患者的护理措施进行优化和改进，提高护理效果。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将本次查房的信息进行记录，包括时间、地点、参与人员、患者情况等，以便后续查阅和总结。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患者心理和社会支持状况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包括患者的年龄、性别、病史、诊断、治疗情况等。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评估患者的生命体征、症状、体征等情况，了解患者的病情状况和自身认知情况。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了解患者的心理状态、家庭和社会支持等情况，为制定护理措施提供依据。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https://d.book118.com/948127137055006040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2024-09-18T20:58:04.085</cp:lastPrinted>
  <dcterms:created xsi:type="dcterms:W3CDTF">2024-09-18T12:58:04Z</dcterms:created>
  <dcterms:modified xsi:type="dcterms:W3CDTF">2024-09-18T12:58:05Z</dcterms:modified>
</cp:coreProperties>
</file>