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D41D1-DD7B-4651-8526-67C0F7177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F9129-3608-4179-9101-70528E64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D7748-9353-4CE0-9916-2D9C09D9B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9FC97-7274-4964-B2D2-829A568A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12154-1A78-4F34-86BB-C14FFCF7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24CA0-BF62-4AEA-B707-883FDB806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7254DB-1482-4D1B-9F46-51C9E493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32E9C-D8A4-4F8C-97FA-F8B126C38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6FE1B-5A2A-411C-BF38-2576F7323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75A70-EDFE-4538-89E4-989BB105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1750C-E909-40F6-BCF4-36D58FF8F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0002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国庆节六十六周年征文活动报告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征文作品收集与整理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活动成果展示与宣传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附录部分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47" r="35747"/>
          <a:stretch>
            <a:fillRect/>
          </a:stretch>
        </p:blipFill>
        <p:spPr>
          <a:xfrm>
            <a:off x="1256536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回顾历史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通过征文活动，回顾祖国六十六年的光辉历程，展示国家的繁荣与发展。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传承文化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借助文字的力量，传承和弘扬中华民族的优秀传统文化。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激发爱国热情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激发青少年的爱国热情，培养他们的民族自豪感和责任感。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庆祝国庆节六十六周年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通过评选优秀征文，树立爱国主义精神的榜样，引导青少年树立正确的价值观。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传播正能量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借助征文活动，传播爱国主义正能量，营造积极向上的社会氛围。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强化青少年的国家意识和集体荣誉感，培养他们的爱国情怀。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弘扬爱国主义精神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通过征文活动，引导青少年关注社会热点和国家大事，拓展他们的视野。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提高青少年的文字表达能力和写作技巧，培养他们的文学创作兴趣。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提升表达能力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引导青少年欣赏优秀的文学作品，提高他们的审美意识和文学素养。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增强审美意识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提高青少年文学素养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主办单位：XX市政府文化局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负责活动的整体规划和组织，提供必要的资金和资源支持。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协办单位：XX市作家协会、XX市图书馆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协助主办单位进行活动的宣传、征文收集、评选等工作。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主办单位及协办单位介绍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5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活动时间、地点安排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活动时间：XXXX年XX月XX日至XXXX年XX月XX日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征文提交、评选、颁奖等环节均在图书馆进行。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活动地点：XX市图书馆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其中，征文提交时间为XXXX年XX月XX日至XXXX年XX月XX日，评选时间为XXXX年XX月XX日至XXXX年XX月XX日。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1550" y="4287869"/>
            <a:ext cx="1241393" cy="1241393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71847" y="4333113"/>
            <a:ext cx="2405253" cy="109194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124420" y="3048000"/>
            <a:ext cx="1895951" cy="2489263"/>
          </a:xfrm>
          <a:custGeom>
            <a:rect l="l" t="t" r="r" b="b"/>
            <a:pathLst>
              <a:path w="2251" h="3095">
                <a:moveTo>
                  <a:pt x="1283" y="448"/>
                </a:moveTo>
                <a:cubicBezTo>
                  <a:pt x="1370" y="613"/>
                  <a:pt x="1390" y="811"/>
                  <a:pt x="1339" y="1007"/>
                </a:cubicBezTo>
                <a:cubicBezTo>
                  <a:pt x="1314" y="1104"/>
                  <a:pt x="1339" y="1238"/>
                  <a:pt x="1407" y="1366"/>
                </a:cubicBezTo>
                <a:cubicBezTo>
                  <a:pt x="1477" y="1498"/>
                  <a:pt x="1574" y="1594"/>
                  <a:pt x="1660" y="1616"/>
                </a:cubicBezTo>
                <a:cubicBezTo>
                  <a:pt x="1746" y="1637"/>
                  <a:pt x="1825" y="1676"/>
                  <a:pt x="1896" y="1731"/>
                </a:cubicBezTo>
                <a:cubicBezTo>
                  <a:pt x="1969" y="1789"/>
                  <a:pt x="2029" y="1862"/>
                  <a:pt x="2075" y="1948"/>
                </a:cubicBezTo>
                <a:cubicBezTo>
                  <a:pt x="2251" y="2282"/>
                  <a:pt x="2146" y="2710"/>
                  <a:pt x="1841" y="2903"/>
                </a:cubicBezTo>
                <a:cubicBezTo>
                  <a:pt x="1536" y="3095"/>
                  <a:pt x="1144" y="2980"/>
                  <a:pt x="968" y="2647"/>
                </a:cubicBezTo>
                <a:cubicBezTo>
                  <a:pt x="879" y="2478"/>
                  <a:pt x="858" y="2274"/>
                  <a:pt x="912" y="2088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4" y="1989"/>
                  <a:pt x="907" y="1851"/>
                  <a:pt x="837" y="1720"/>
                </a:cubicBezTo>
                <a:cubicBezTo>
                  <a:pt x="768" y="1589"/>
                  <a:pt x="674" y="1497"/>
                  <a:pt x="590" y="1479"/>
                </a:cubicBezTo>
                <a:cubicBezTo>
                  <a:pt x="416" y="1437"/>
                  <a:pt x="265" y="1316"/>
                  <a:pt x="176" y="1147"/>
                </a:cubicBezTo>
                <a:cubicBezTo>
                  <a:pt x="0" y="813"/>
                  <a:pt x="105" y="385"/>
                  <a:pt x="410" y="192"/>
                </a:cubicBezTo>
                <a:cubicBezTo>
                  <a:pt x="715" y="0"/>
                  <a:pt x="1107" y="114"/>
                  <a:pt x="1283" y="448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38713" y="4451318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013" y="4513659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AutoShape 7"/>
          <p:cNvSpPr/>
          <p:nvPr/>
        </p:nvSpPr>
        <p:spPr>
          <a:xfrm>
            <a:off x="4119563" y="3060668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54769" y="4257675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31044" y="3087719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64294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824413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7240418">
            <a:off x="3842576" y="2528888"/>
            <a:ext cx="2482120" cy="1092613"/>
          </a:xfrm>
          <a:custGeom>
            <a:rect l="l" t="t" r="r" b="b"/>
            <a:pathLst>
              <a:path w="2861" h="1398">
                <a:moveTo>
                  <a:pt x="2222" y="1398"/>
                </a:moveTo>
                <a:cubicBezTo>
                  <a:pt x="2048" y="1398"/>
                  <a:pt x="1881" y="1317"/>
                  <a:pt x="1752" y="1172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2"/>
                </a:cubicBezTo>
                <a:cubicBezTo>
                  <a:pt x="1049" y="1242"/>
                  <a:pt x="979" y="1298"/>
                  <a:pt x="900" y="1337"/>
                </a:cubicBezTo>
                <a:cubicBezTo>
                  <a:pt x="817" y="1377"/>
                  <a:pt x="729" y="1398"/>
                  <a:pt x="639" y="1398"/>
                </a:cubicBezTo>
                <a:cubicBezTo>
                  <a:pt x="286" y="1398"/>
                  <a:pt x="0" y="1084"/>
                  <a:pt x="0" y="699"/>
                </a:cubicBezTo>
                <a:cubicBezTo>
                  <a:pt x="0" y="314"/>
                  <a:pt x="286" y="0"/>
                  <a:pt x="639" y="0"/>
                </a:cubicBezTo>
                <a:cubicBezTo>
                  <a:pt x="817" y="0"/>
                  <a:pt x="988" y="83"/>
                  <a:pt x="1109" y="226"/>
                </a:cubicBezTo>
                <a:cubicBezTo>
                  <a:pt x="1109" y="227"/>
                  <a:pt x="1109" y="227"/>
                  <a:pt x="1109" y="227"/>
                </a:cubicBezTo>
                <a:cubicBezTo>
                  <a:pt x="1177" y="297"/>
                  <a:pt x="1299" y="340"/>
                  <a:pt x="1438" y="340"/>
                </a:cubicBezTo>
                <a:cubicBezTo>
                  <a:pt x="1576" y="340"/>
                  <a:pt x="1696" y="296"/>
                  <a:pt x="1752" y="226"/>
                </a:cubicBezTo>
                <a:cubicBezTo>
                  <a:pt x="1873" y="83"/>
                  <a:pt x="2044" y="0"/>
                  <a:pt x="2222" y="0"/>
                </a:cubicBezTo>
                <a:cubicBezTo>
                  <a:pt x="2575" y="0"/>
                  <a:pt x="2861" y="314"/>
                  <a:pt x="2861" y="699"/>
                </a:cubicBezTo>
                <a:cubicBezTo>
                  <a:pt x="2861" y="1084"/>
                  <a:pt x="2575" y="1398"/>
                  <a:pt x="2222" y="1398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908423" y="1926431"/>
            <a:ext cx="2404872" cy="109175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89155" y="1848517"/>
            <a:ext cx="1870043" cy="2489263"/>
          </a:xfrm>
          <a:custGeom>
            <a:rect l="l" t="t" r="r" b="b"/>
            <a:pathLst>
              <a:path w="2251" h="3096">
                <a:moveTo>
                  <a:pt x="1283" y="449"/>
                </a:moveTo>
                <a:cubicBezTo>
                  <a:pt x="1370" y="613"/>
                  <a:pt x="1390" y="812"/>
                  <a:pt x="1339" y="1007"/>
                </a:cubicBezTo>
                <a:cubicBezTo>
                  <a:pt x="1314" y="1104"/>
                  <a:pt x="1340" y="1239"/>
                  <a:pt x="1407" y="1367"/>
                </a:cubicBezTo>
                <a:cubicBezTo>
                  <a:pt x="1477" y="1499"/>
                  <a:pt x="1574" y="1594"/>
                  <a:pt x="1661" y="1616"/>
                </a:cubicBezTo>
                <a:cubicBezTo>
                  <a:pt x="1746" y="1638"/>
                  <a:pt x="1826" y="1677"/>
                  <a:pt x="1896" y="1732"/>
                </a:cubicBezTo>
                <a:cubicBezTo>
                  <a:pt x="1969" y="1790"/>
                  <a:pt x="2029" y="1863"/>
                  <a:pt x="2075" y="1949"/>
                </a:cubicBezTo>
                <a:cubicBezTo>
                  <a:pt x="2251" y="2282"/>
                  <a:pt x="2146" y="2711"/>
                  <a:pt x="1841" y="2903"/>
                </a:cubicBezTo>
                <a:cubicBezTo>
                  <a:pt x="1536" y="3096"/>
                  <a:pt x="1145" y="2981"/>
                  <a:pt x="968" y="2647"/>
                </a:cubicBezTo>
                <a:cubicBezTo>
                  <a:pt x="879" y="2479"/>
                  <a:pt x="859" y="2275"/>
                  <a:pt x="912" y="2089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5" y="1989"/>
                  <a:pt x="907" y="1852"/>
                  <a:pt x="838" y="1721"/>
                </a:cubicBezTo>
                <a:cubicBezTo>
                  <a:pt x="769" y="1590"/>
                  <a:pt x="674" y="1498"/>
                  <a:pt x="590" y="1480"/>
                </a:cubicBezTo>
                <a:cubicBezTo>
                  <a:pt x="417" y="1437"/>
                  <a:pt x="266" y="1316"/>
                  <a:pt x="177" y="1147"/>
                </a:cubicBezTo>
                <a:cubicBezTo>
                  <a:pt x="0" y="814"/>
                  <a:pt x="105" y="386"/>
                  <a:pt x="410" y="193"/>
                </a:cubicBezTo>
                <a:cubicBezTo>
                  <a:pt x="715" y="0"/>
                  <a:pt x="1107" y="115"/>
                  <a:pt x="1283" y="449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8869" y="3081814"/>
            <a:ext cx="1864328" cy="2411254"/>
          </a:xfrm>
          <a:custGeom>
            <a:rect l="l" t="t" r="r" b="b"/>
            <a:pathLst>
              <a:path w="2250" h="3096">
                <a:moveTo>
                  <a:pt x="968" y="448"/>
                </a:moveTo>
                <a:cubicBezTo>
                  <a:pt x="881" y="613"/>
                  <a:pt x="861" y="812"/>
                  <a:pt x="912" y="1007"/>
                </a:cubicBezTo>
                <a:cubicBezTo>
                  <a:pt x="937" y="1104"/>
                  <a:pt x="911" y="1238"/>
                  <a:pt x="844" y="1366"/>
                </a:cubicBezTo>
                <a:cubicBezTo>
                  <a:pt x="774" y="1499"/>
                  <a:pt x="677" y="1594"/>
                  <a:pt x="590" y="1616"/>
                </a:cubicBezTo>
                <a:cubicBezTo>
                  <a:pt x="504" y="1637"/>
                  <a:pt x="425" y="1677"/>
                  <a:pt x="355" y="1732"/>
                </a:cubicBezTo>
                <a:cubicBezTo>
                  <a:pt x="281" y="1790"/>
                  <a:pt x="221" y="1863"/>
                  <a:pt x="176" y="1948"/>
                </a:cubicBezTo>
                <a:cubicBezTo>
                  <a:pt x="0" y="2282"/>
                  <a:pt x="105" y="2710"/>
                  <a:pt x="410" y="2903"/>
                </a:cubicBezTo>
                <a:cubicBezTo>
                  <a:pt x="715" y="3096"/>
                  <a:pt x="1106" y="2981"/>
                  <a:pt x="1282" y="2647"/>
                </a:cubicBezTo>
                <a:cubicBezTo>
                  <a:pt x="1371" y="2478"/>
                  <a:pt x="1392" y="2275"/>
                  <a:pt x="1339" y="2089"/>
                </a:cubicBezTo>
                <a:cubicBezTo>
                  <a:pt x="1338" y="2088"/>
                  <a:pt x="1338" y="2088"/>
                  <a:pt x="1338" y="2088"/>
                </a:cubicBezTo>
                <a:cubicBezTo>
                  <a:pt x="1316" y="1989"/>
                  <a:pt x="1344" y="1852"/>
                  <a:pt x="1413" y="1721"/>
                </a:cubicBezTo>
                <a:cubicBezTo>
                  <a:pt x="1482" y="1590"/>
                  <a:pt x="1577" y="1498"/>
                  <a:pt x="1660" y="1480"/>
                </a:cubicBezTo>
                <a:cubicBezTo>
                  <a:pt x="1834" y="1437"/>
                  <a:pt x="1985" y="1316"/>
                  <a:pt x="2074" y="1147"/>
                </a:cubicBezTo>
                <a:cubicBezTo>
                  <a:pt x="2250" y="813"/>
                  <a:pt x="2145" y="385"/>
                  <a:pt x="1840" y="193"/>
                </a:cubicBezTo>
                <a:cubicBezTo>
                  <a:pt x="1535" y="0"/>
                  <a:pt x="1144" y="115"/>
                  <a:pt x="968" y="4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22098" y="4333113"/>
            <a:ext cx="1202436" cy="1091756"/>
          </a:xfrm>
          <a:custGeom>
            <a:rect l="l" t="t" r="r" b="b"/>
            <a:pathLst>
              <a:path w="1202895" h="1091675">
                <a:moveTo>
                  <a:pt x="665566" y="0"/>
                </a:moveTo>
                <a:cubicBezTo>
                  <a:pt x="962400" y="0"/>
                  <a:pt x="1202895" y="244592"/>
                  <a:pt x="1202895" y="546228"/>
                </a:cubicBezTo>
                <a:cubicBezTo>
                  <a:pt x="1202895" y="847084"/>
                  <a:pt x="962400" y="1091675"/>
                  <a:pt x="665566" y="1091675"/>
                </a:cubicBezTo>
                <a:cubicBezTo>
                  <a:pt x="519250" y="1091675"/>
                  <a:pt x="378822" y="1029160"/>
                  <a:pt x="270346" y="915069"/>
                </a:cubicBezTo>
                <a:cubicBezTo>
                  <a:pt x="216530" y="858805"/>
                  <a:pt x="116464" y="825203"/>
                  <a:pt x="2102" y="825203"/>
                </a:cubicBezTo>
                <a:lnTo>
                  <a:pt x="0" y="825358"/>
                </a:lnTo>
                <a:lnTo>
                  <a:pt x="0" y="264462"/>
                </a:lnTo>
                <a:lnTo>
                  <a:pt x="6307" y="264909"/>
                </a:lnTo>
                <a:cubicBezTo>
                  <a:pt x="122350" y="264909"/>
                  <a:pt x="223257" y="231307"/>
                  <a:pt x="270346" y="176606"/>
                </a:cubicBezTo>
                <a:cubicBezTo>
                  <a:pt x="372094" y="64078"/>
                  <a:pt x="515887" y="0"/>
                  <a:pt x="665566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981575" y="2009775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340507" y="2016157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88207" y="3230594"/>
            <a:ext cx="927068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305550" y="4424363"/>
            <a:ext cx="925544" cy="927068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267200" y="3205163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>
            <a:off x="7577138" y="2768600"/>
            <a:ext cx="2103437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2489200" y="2768600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48663" y="4189413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1622425" y="4097338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7562357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5069116" y="2088737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99473" y="2088737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075748" y="3298412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99473" y="4494609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64266" y="3298412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98972" y="1412891"/>
            <a:ext cx="3368706" cy="1105008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征文主题：庆祝国庆节六十六周年，以“国泰民安，共筑中国梦”为主题。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54963" y="2889368"/>
            <a:ext cx="3363385" cy="114799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要求说明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29202" y="4191571"/>
            <a:ext cx="3495260" cy="1233488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内容积极向上，弘扬爱国主义精神，展现新时代风采。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38876" y="1412891"/>
            <a:ext cx="3569835" cy="15240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提交作品须为原创，未曾在其他刊物或网络平台上发表过。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265571" y="2891599"/>
            <a:ext cx="3475833" cy="11457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字数控制在800-1500字之间。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46849" y="4265652"/>
            <a:ext cx="3569835" cy="108532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体裁不限，散文、诗歌、小说等均可。</a:t>
            </a:r>
          </a:p>
        </p:txBody>
      </p:sp>
      <p:cxnSp>
        <p:nvCxnSpPr>
          <p:cNvPr id="38" name="Connector 38"/>
          <p:cNvCxnSpPr/>
          <p:nvPr/>
        </p:nvCxnSpPr>
        <p:spPr>
          <a:xfrm>
            <a:off x="869006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Freeform 39"/>
          <p:cNvSpPr/>
          <p:nvPr/>
        </p:nvSpPr>
        <p:spPr>
          <a:xfrm>
            <a:off x="5717463" y="3305257"/>
            <a:ext cx="753835" cy="753835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征文主题与要求说明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征文作品收集与整理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179" r="391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作品可通过学校指定网站在线提交，或以纸质形式交至学校文化活动中心。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所有作品需在国庆节前一周的周五（9月25日）前完成提交，逾期将不予受理。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截止日期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作品提交方式及截止日期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作品分类整理及评审标准制定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分类整理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作品将按照主题内容、体裁形式等要素进行分类整理，以便后续评审工作有序进行。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制定详细的评审标准，包括主题切合度、创意新颖性、语言表达、思想深度等方面，确保评审过程公正、客观。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https://d.book118.com/948130002017006025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2024-09-01T14:53:36.305</cp:lastPrinted>
  <dcterms:created xsi:type="dcterms:W3CDTF">2024-09-01T06:53:36Z</dcterms:created>
  <dcterms:modified xsi:type="dcterms:W3CDTF">2024-09-01T06:53:38Z</dcterms:modified>
</cp:coreProperties>
</file>