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EAA52-BCD6-435F-BCE5-6BA8B4C89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550B6-8A2D-4152-BC39-78EE87070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9FB09-5138-4EBB-88E3-E6ECBA8CB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DB767-D0AA-4491-A93A-9E921E4DF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2230C2-DE78-4C73-B66D-3612699BF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045A84-5509-40BE-BC9D-58BC8431B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988CF3-5959-4710-95F2-CBD33783D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4F4A2-7A5B-409E-8000-13BE2EBA5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5E09FB-1382-4C12-AC19-5A479EAE1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413E7-B945-43DC-8D76-078D71258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C9B99-5210-4CEC-AA29-20F7C6068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300271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158中国汽车零部件行业的品牌知名度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中国汽车零部件行业概述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品牌知名度的重要性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中国汽车零部件行业品牌知名度现状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品牌知名度提升策略与建议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案例分析：成功提升品牌知名度的企业实践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行业发展迅速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中国汽车零部件行业近年来发展迅速，已经成为全球汽车零部件市场的重要供应商之一。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随着市场竞争的加剧，品牌知名度对于汽车零部件企业的重要性日益凸显。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消费者对汽车零部件品牌和质量的要求不断提高，品牌知名度成为消费者选择产品的重要依据。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增强国际影响力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提升品牌知名度有助于中国汽车零部件企业走向国际市场，增强国际影响力。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通过提高品牌知名度，可以增强汽车零部件企业的市场竞争力，扩大市场份额。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促进产业升级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品牌知名度的提升有助于推动汽车零部件行业的整体升级，提高行业的技术水平和附加值。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中国汽车零部件行业概述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中国汽车零部件行业已经成为全球最大的汽车零部件市场之一，其规模不断扩大，产值和销售额持续增长。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增长速度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近年来，中国汽车零部件行业保持了较快的增长速度，特别是在新能源汽车、智能驾驶等新兴领域的快速发展带动下，行业增长潜力巨大。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38" r="244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上游原材料供应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汽车零部件行业的上游主要包括钢铁、橡胶、塑料等原材料供应商，这些原材料的质量和价格直接影响到汽车零部件产品的品质和成本。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中游零部件制造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中游环节是汽车零部件制造的核心环节，包括发动机、底盘、车身、电气等各大系统的零部件制造。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下游整车制造与维修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下游环节主要包括整车制造商和汽车维修市场。整车制造商对零部件的需求量大且稳定，而汽车维修市场则对零部件的多样性和个性化需求较高。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企业数量与规模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中国汽车零部件行业企业数量众多，但规模普遍较小。近年来，随着行业整合和兼并重组的加速推进，一些大型汽车零部件企业集团逐渐形成。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市场份额与品牌知名度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目前，中国汽车零部件市场上，国际知名品牌如博世、大陆、德尔福等占据较高市场份额，而国内品牌如华域汽车、潍柴动力、万向集团等也在不断提升自身品牌知名度和市场份额。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竞争特点与趋势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中国汽车零部件行业的竞争特点主要表现为价格战和同质化竞争。未来，随着消费者对汽车品质和安全性的要求不断提高以及新能源汽车、智能驾驶等新兴技术的快速发展，行业竞争将逐渐转向技术创新和品牌竞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品牌知名度的重要性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2" r="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品牌知名度高的汽车零部件企业，其产品质量往往得到广泛认可，为消费者提供可靠的品质保证。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知名品牌通常拥有先进的研发技术和生产能力，能够不断推出创新产品，满足市场需求。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品牌企业在售后服务、技术支持等方面有完善的体系，为消费者提供全方位的服务保障。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服务体系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品牌价值的体现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88" r="15088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信任感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品牌知名度高的企业更容易获得消费者的信任，降低购买风险。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口碑传播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知名品牌往往拥有良好的口碑，消费者在购买时会受到身边人推荐的影响。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品牌忠诚度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一旦消费者对某个品牌产生忠诚度，他们在更换汽车零部件时更可能选择该品牌的产品。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消费者购买决策的影响因素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品牌知名度高的企业更容易获得市场份额，提高销售量。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品牌溢价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知名品牌的产品往往可以获得更高的售价，从而提高企业盈利能力。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品牌知名度可以转化为企业的竞争优势，帮助企业在激烈的市场竞争中脱颖而出。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提升企业竞争力的关键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中国汽车零部件行业品牌知名度现状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https://d.book118.com/948130027133006023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2024-08-30T16:52:04.624</cp:lastPrinted>
  <dcterms:created xsi:type="dcterms:W3CDTF">2024-08-30T08:52:04Z</dcterms:created>
  <dcterms:modified xsi:type="dcterms:W3CDTF">2024-08-30T08:52:06Z</dcterms:modified>
</cp:coreProperties>
</file>