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E07C17-7AA6-407C-A0F5-8D980C559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7CA3FE-3694-49DE-98E5-3C390F269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B68AF-7EF6-4F34-B64B-F8F423009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35E4D-5F02-4542-B088-C23B6C09D6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78971-4C29-4915-95E3-B94C7AFD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7B028-8F7C-4CB6-A6D9-ED27E352A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A410E1-BE6E-410A-BEC0-747F85C42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B81F7-DC3D-46E3-B921-3DF72229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6F52B-1461-4253-9F75-D4BA850F3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83E2B-5FA2-46DE-BE84-43A8F66D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4DAC0-D11A-4528-8A6B-6EC2386B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32003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营销管理观念创新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营销管理观念创新的内涵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营销管理观念创新的实践应用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营销管理观念创新面临的挑战与对策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当前市场环境的变化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随着科技的发展和全球化的推进，市场环境变得更加复杂和多变，需要企业不断适应和调整。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传统营销观念的局限性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传统的营销观念往往注重产品、价格、渠道和促销等方面，但难以满足现代市场的多样化需求。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营销管理观念创新的意义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为了在激烈的市场竞争中获得优势，企业需要不断创新营销管理观念，以更好地满足消费者需求和提高市场占有率。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随着市场环境的变化，企业需要不断更新营销观念，以适应市场的变化和需求。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通过营销管理观念创新，企业可以更好地满足消费者需求，提高产品和服务的质量和附加值，从而增强竞争力。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4" b="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通过创新的营销管理观念，企业可以塑造独特的品牌形象和价值，提升品牌知名度和美誉度。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创造品牌价值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营销管理观念创新的必要性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营销管理观念创新的内涵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企业应始终将客户放在首位，以满足客户需求作为营销活动的核心目标。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企业应关注客户体验，通过提供优质的产品和服务，提升客户满意度和忠诚度。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企业应了解客户的个性化需求，提供定制化的产品和服务，以满足不同客户的需求。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以客户为中心的观念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数字化营销以数据为驱动，通过数据分析来了解客户需求和市场趋势。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利用社交媒体平台进行品牌推广和客户关系管理，与客户进行互动和沟通。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通过创造有价值的内容来吸引和留住客户，提高品牌知名度和美誉度。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企业应注重可持续发展，通过绿色生产、环保材料等方式实现经济、社会和环境的协调发展。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企业社会责任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企业应承担社会责任，关注环境保护、公益事业等方面。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公益营销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企业可以通过公益活动来提升品牌形象和社会影响力，同时回馈社会。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651" r="17651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社会责任营销观念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企业应寻求与其他企业的战略合作，实现资源共享、优势互补。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战略合作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852" r="2285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企业应具备共赢思维，在合作中寻求共同发展，实现互利共赢。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共赢思维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企业应加强与供应商、分销商等上下游企业的协同合作，提升整个供应链的效率和竞争力。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供应链协同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合作共赢的观念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营销管理观念创新的实践应用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https://d.book118.com/948132003113006036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2024-09-16T04:21:17.042</cp:lastPrinted>
  <dcterms:created xsi:type="dcterms:W3CDTF">2024-09-15T20:21:17Z</dcterms:created>
  <dcterms:modified xsi:type="dcterms:W3CDTF">2024-09-15T20:21:19Z</dcterms:modified>
</cp:coreProperties>
</file>