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7AAB2E6-BCA8-4906-9E37-8BA2A7B9C96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8F115A6-53CF-4229-BA24-F78AA61A8C6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CD76F66-89B5-4891-B4AB-34F2AD97A4E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C905BF9-9CE5-4563-B7FF-44BA3232DC0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25C6D98-1584-4A53-8286-85BEF9E933E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6E361DF-A184-48C9-8E00-F3D368C5065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69E8E13-7F1B-4677-AAC0-BDBA59E40AA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D5D5888-27DC-4C79-8EF1-9D59CD091C9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685AD02-5789-4B92-BF45-F9CA93C2BE1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90278AA-784A-4505-A4DF-618E3B81C93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9A260BE-F21C-4F78-83AF-17945332ED7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4813304411400602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249023" y="2622666"/>
            <a:ext cx="7693954" cy="929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950" b="1">
                <a:solidFill>
                  <a:schemeClr val="accent3">
                    <a:alpha val="100000"/>
                  </a:schemeClr>
                </a:solidFill>
                <a:latin typeface="Microsoft Yahei"/>
                <a:ea typeface="Microsoft Yahei"/>
                <a:cs typeface="Microsoft Yahei"/>
              </a:rPr>
              <a:t>《功能盈利模式培训》ppt课件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cxnSp>
        <p:nvCxnSpPr>
          <p:cNvPr id="3" name="Connector 3"/>
          <p:cNvCxnSpPr/>
          <p:nvPr/>
        </p:nvCxnSpPr>
        <p:spPr>
          <a:xfrm>
            <a:off x="4764564" y="833217"/>
            <a:ext cx="5248275" cy="0"/>
          </a:xfrm>
          <a:prstGeom prst="line">
            <a:avLst/>
          </a:prstGeom>
          <a:ln w="6350">
            <a:solidFill>
              <a:schemeClr val="accent3"/>
            </a:solidFill>
            <a:prstDash val="solid"/>
          </a:ln>
        </p:spPr>
        <p:style>
          <a:lnRef idx="0">
            <a:schemeClr val="accent3"/>
          </a:lnRef>
          <a:fillRef idx="1">
            <a:schemeClr val="accent3"/>
          </a:fillRef>
          <a:effectRef idx="0">
            <a:schemeClr val="accent3"/>
          </a:effectRef>
          <a:fontRef idx="minor">
            <a:schemeClr val="lt1"/>
          </a:fontRef>
        </p:style>
      </p:cxnSp>
      <p:sp>
        <p:nvSpPr>
          <p:cNvPr id="4" name="AutoShape 4"/>
          <p:cNvSpPr/>
          <p:nvPr/>
        </p:nvSpPr>
        <p:spPr>
          <a:xfrm>
            <a:off x="887096" y="833217"/>
            <a:ext cx="1851660" cy="7683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5700" b="1">
                <a:solidFill>
                  <a:schemeClr val="accent3">
                    <a:alpha val="100000"/>
                  </a:schemeClr>
                </a:solidFill>
                <a:latin typeface="微软雅黑"/>
                <a:ea typeface="微软雅黑"/>
                <a:cs typeface="微软雅黑"/>
              </a:rPr>
              <a:t>目录</a:t>
            </a:r>
            <a:endParaRPr lang="en-US" sz="1100"/>
          </a:p>
        </p:txBody>
      </p:sp>
      <p:sp>
        <p:nvSpPr>
          <p:cNvPr id="5" name="AutoShape 5"/>
          <p:cNvSpPr/>
          <p:nvPr/>
        </p:nvSpPr>
        <p:spPr>
          <a:xfrm>
            <a:off x="887095" y="1677767"/>
            <a:ext cx="1851660" cy="36830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800">
                <a:solidFill>
                  <a:schemeClr val="accent3">
                    <a:alpha val="58999"/>
                  </a:schemeClr>
                </a:solidFill>
                <a:latin typeface="Arial"/>
                <a:ea typeface="Arial"/>
                <a:cs typeface="Arial"/>
              </a:rPr>
              <a:t>CONTENTS</a:t>
            </a:r>
            <a:endParaRPr lang="en-US" sz="1100"/>
          </a:p>
        </p:txBody>
      </p:sp>
      <p:sp>
        <p:nvSpPr>
          <p:cNvPr id="6" name="AutoShape 6"/>
          <p:cNvSpPr/>
          <p:nvPr/>
        </p:nvSpPr>
        <p:spPr>
          <a:xfrm>
            <a:off x="2897505" y="955137"/>
            <a:ext cx="76200" cy="922655"/>
          </a:xfrm>
          <a:prstGeom prst="rect">
            <a:avLst/>
          </a:prstGeom>
          <a:solidFill>
            <a:schemeClr val="dk1">
              <a:lumMod val="75000"/>
              <a:lumOff val="2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2933375" y="964933"/>
            <a:ext cx="13178" cy="922438"/>
          </a:xfrm>
          <a:prstGeom prst="line">
            <a:avLst/>
          </a:prstGeom>
          <a:ln w="76200">
            <a:solidFill>
              <a:schemeClr val="accent3">
                <a:lumMod val="75000"/>
              </a:schemeClr>
            </a:solidFill>
            <a:prstDash val="solid"/>
          </a:ln>
        </p:spPr>
        <p:style>
          <a:lnRef idx="0">
            <a:schemeClr val="accent3"/>
          </a:lnRef>
          <a:fillRef idx="1">
            <a:schemeClr val="accent3"/>
          </a:fillRef>
          <a:effectRef idx="0">
            <a:schemeClr val="accent3"/>
          </a:effectRef>
          <a:fontRef idx="minor">
            <a:schemeClr val="lt1"/>
          </a:fontRef>
        </p:style>
      </p:cxnSp>
      <p:sp>
        <p:nvSpPr>
          <p:cNvPr id="8" name="TextBox 8"/>
          <p:cNvSpPr txBox="1"/>
          <p:nvPr/>
        </p:nvSpPr>
        <p:spPr>
          <a:xfrm>
            <a:off x="4701326" y="1027968"/>
            <a:ext cx="6840855" cy="49968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功能盈利模式概述</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功能盈利模式的构成要素</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功能盈利模式的实践应用</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功能盈利模式的优化与创新</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功能盈利模式的挑战与对策</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01</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功能盈利模式概述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功能盈利模式是一种以产品或服务的功能价值为核心的盈利方式。</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功能盈利模式是指企业通过提供具有特定功能价值的产品或服务，满足消费者需求并获取利润的商业模式。它强调产品或服务的实用性和功能性，以满足消费者对特定功能需求的满足感。</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功能盈利模式的定义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功能盈利模式的特点包括明确的功能定位、消费者需求导向、高性价比和持续创新。</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功能盈利模式要求企业明确自身产品或服务的功能定位，以满足不同消费者的特定需求。同时，企业需要关注消费者需求的变化，及时调整产品或服务的功能特点，提高性价比，并保持持续创新的能力，以满足市场不断变化的需求。</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功能盈利模式的特点</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功能盈利模式的重要性在于其能够满足消费者对产品或服务的功能需求，提高市场竞争力，实现可持续发展。</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随着市场竞争的加剧和消费者需求的多样化，功能盈利模式越来越受到企业的重视。通过提供具有独特功能价值的产品或服务，企业能够更好地满足消费者的需求，提高市场占有率，并获得持续的利润增长。同时，功能盈利模式能够帮助企业建立品牌形象，提升消费者忠诚度，实现可持续发展。</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功能盈利模式的重要性</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02</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功能盈利模式的构成要素</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明确产品核心功能</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产品功能定位是功能盈利模式的核心，它决定了产品的独特性和竞争优势。在定位产品功能时，需要深入了解市场需求、竞争态势以及技术发展趋势，从而明确产品的核心价值和差异化优势。</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产品功能定位</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锁定目标客户群体</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目标客户群体的选择是实现盈利的关键。通过对市场进行细分，识别出具有相似需求和特征的潜在客户群体，并根据产品功能定位，锁定目标客户群体，制定针对性的营销策略。</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目标客户群体</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44212" y="1238585"/>
            <a:ext cx="83343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1844212" y="3550787"/>
            <a:ext cx="83343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详细描述</a:t>
            </a:r>
          </a:p>
        </p:txBody>
      </p:sp>
      <p:grpSp>
        <p:nvGrpSpPr>
          <p:cNvPr id="4" name="Group 4"/>
          <p:cNvGrpSpPr/>
          <p:nvPr/>
        </p:nvGrpSpPr>
        <p:grpSpPr>
          <a:xfrm>
            <a:off x="454963" y="93878"/>
            <a:ext cx="10641129" cy="914400"/>
            <a:chOff x="454963" y="93878"/>
            <a:chExt cx="10641129" cy="914400"/>
          </a:xfrm>
        </p:grpSpPr>
        <p:sp>
          <p:nvSpPr>
            <p:cNvPr id="5" name="AutoShape 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价值创造过程</a:t>
              </a:r>
            </a:p>
          </p:txBody>
        </p:sp>
      </p:grpSp>
      <p:sp>
        <p:nvSpPr>
          <p:cNvPr id="26" name="TextBox 26"/>
          <p:cNvSpPr txBox="1"/>
          <p:nvPr/>
        </p:nvSpPr>
        <p:spPr>
          <a:xfrm>
            <a:off x="1844212" y="3897132"/>
            <a:ext cx="8503576" cy="1682853"/>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价值创造过程是实现盈利的重要环节。通过对产品研发、生产、销售等环节进行优化，降低成本、提高效率，从而提升产品的市场竞争力。同时，关注客户需求的变化，及时调整价值创造过程，以保持竞争优势。</a:t>
            </a:r>
          </a:p>
        </p:txBody>
      </p:sp>
      <p:sp>
        <p:nvSpPr>
          <p:cNvPr id="27" name="TextBox 27"/>
          <p:cNvSpPr txBox="1"/>
          <p:nvPr/>
        </p:nvSpPr>
        <p:spPr>
          <a:xfrm>
            <a:off x="1844212" y="1585278"/>
            <a:ext cx="8503576" cy="1682853"/>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优化价值创造过程</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6098400" y="1501200"/>
            <a:ext cx="0" cy="4748400"/>
          </a:xfrm>
          <a:prstGeom prst="line">
            <a:avLst/>
          </a:prstGeom>
          <a:ln w="12700">
            <a:solidFill>
              <a:schemeClr val="lt1">
                <a:lumMod val="85000"/>
              </a:schemeClr>
            </a:solidFill>
            <a:prstDash val="dash"/>
          </a:ln>
        </p:spPr>
        <p:style>
          <a:lnRef idx="0">
            <a:schemeClr val="lt1"/>
          </a:lnRef>
          <a:fillRef idx="1">
            <a:schemeClr val="lt1"/>
          </a:fillRef>
          <a:effectRef idx="0">
            <a:schemeClr val="lt1"/>
          </a:effectRef>
          <a:fontRef idx="minor">
            <a:schemeClr val="lt1"/>
          </a:fontRef>
        </p:style>
      </p:cxnSp>
      <p:sp>
        <p:nvSpPr>
          <p:cNvPr id="3" name="TextBox 3"/>
          <p:cNvSpPr txBox="1"/>
          <p:nvPr/>
        </p:nvSpPr>
        <p:spPr>
          <a:xfrm>
            <a:off x="1542696" y="1462606"/>
            <a:ext cx="4314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总结词</a:t>
            </a:r>
          </a:p>
        </p:txBody>
      </p:sp>
      <p:sp>
        <p:nvSpPr>
          <p:cNvPr id="4" name="TextBox 4"/>
          <p:cNvSpPr txBox="1"/>
          <p:nvPr/>
        </p:nvSpPr>
        <p:spPr>
          <a:xfrm>
            <a:off x="6368737" y="1462606"/>
            <a:ext cx="4314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详细描述</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盈利方式选择</a:t>
              </a:r>
            </a:p>
          </p:txBody>
        </p:sp>
      </p:grpSp>
      <p:sp>
        <p:nvSpPr>
          <p:cNvPr id="27" name="TextBox 27"/>
          <p:cNvSpPr txBox="1"/>
          <p:nvPr/>
        </p:nvSpPr>
        <p:spPr>
          <a:xfrm>
            <a:off x="1542696" y="1978954"/>
            <a:ext cx="4313071" cy="426568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选择合适的盈利方式</a:t>
            </a:r>
          </a:p>
        </p:txBody>
      </p:sp>
      <p:sp>
        <p:nvSpPr>
          <p:cNvPr id="28" name="TextBox 28"/>
          <p:cNvSpPr txBox="1"/>
          <p:nvPr/>
        </p:nvSpPr>
        <p:spPr>
          <a:xfrm>
            <a:off x="6440934" y="1978954"/>
            <a:ext cx="4313071" cy="426568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选择合适的盈利方式</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03</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功能盈利模式的实践应用</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https://d.book118.com/948133044114006024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50</Paragraphs>
  <Slides>13</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13</vt:i4>
      </vt:variant>
    </vt:vector>
  </HeadingPairs>
  <TitlesOfParts>
    <vt:vector baseType="lpstr" size="18">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2024-09-01T00:38:17.146</cp:lastPrinted>
  <dcterms:created xsi:type="dcterms:W3CDTF">2024-08-31T16:38:17Z</dcterms:created>
  <dcterms:modified xsi:type="dcterms:W3CDTF">2024-08-31T16:38:18Z</dcterms:modified>
</cp:coreProperties>
</file>