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A648A-4A26-4811-90A4-0B10909D6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4CAEB-4E62-49D2-8EB9-86B902DBB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7D4A6-AA27-435C-9DF8-A81583609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32DFA-3F14-41D7-96C3-F166C4036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F695A7-00A9-4C1B-B23F-189B623FE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852CE5-185A-4991-B677-22C54E005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CC5DEF-1C4B-4565-9250-E0C3AB56C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23C70-44E1-4071-9644-1F5DC302A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C0794-E1C3-4DEC-A405-DA3D35CC2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EAF61-47D1-4BD2-8AB5-B12346FC5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A99F0-A7C3-42E8-BD81-F622E45F5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3307611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优秀小学数学教师工作总结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学生成绩与表现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教研活动与成果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家长沟通与合作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自我反思与展望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通过总结优秀小学数学教师的教学经验和方法，促进教育教学的改进和提高。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分享成功经验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推动教育改革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将优秀教师的成功教学实践进行总结和分享，为其他教师提供借鉴和参考。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通过总结和提炼优秀教师的教学理念和方法，为教育改革提供实践支持和理论依据。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总结优秀教师在小学数学教学内容处理、教材解读等方面的经验和方法。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概括优秀教师在课堂教学、辅导学生、作业批改等方面的有效方法和策略。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归纳优秀教师在激发学生学习兴趣、培养学生学习习惯、关注学生心理健康等方面的措施和办法。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提炼优秀教师在教学研究、课题实验、学术交流等方面的成果和贡献。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教育科研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按照小学数学课程标准，系统梳理数学知识体系，确保教学内容的全面性和连贯性。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数学知识体系建立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针对教学中的重点、难点进行深入剖析，通过举例、类比等方法帮助学生理解和掌握。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重点难点把握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结合学生的实际情况和兴趣爱好，适当引入拓展内容，如数学史、数学文化等，激发学生的学习兴趣。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拓展内容整合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教学内容梳理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491" b="104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教学方法创新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启发式教学法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运用启发式教学法，引导学生主动思考、发现问题、解决问题，培养学生的自主学习能力和创新思维。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情境教学法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创设生动有趣的数学情境，让学生在情境中体验数学、感受数学，提高学生的学习兴趣和参与度。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合作探究法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组织学生进行小组合作探究学习，鼓励学生相互交流、讨论、分享，培养学生的团队协作精神和沟通能力。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保持与学生的良好互动，关注学生的学习状态和需求，及时调整教学策略，确保教学效果。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师生互动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鼓励学生积极表达自己的观点和想法，尊重学生的个性和差异，培养学生的自信心和表达能力。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鼓励表达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通过游戏、竞赛等形式激发学生的学习兴趣和竞争意识，让学生在轻松愉快的氛围中学习数学。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激发兴趣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课堂氛围营造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学生成绩与表现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及格率与优秀率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班级及格率和优秀率均达到或超过学校要求，表明大部分学生掌握了数学知识。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平均分对比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通过对比班级平均分与年级平均分，发现班级平均分高于年级平均分，显示出较高的教学水平。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成绩波动情况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分析学生成绩的稳定性，发现大部分学生成绩稳定，少数学生成绩波动较大，需要关注。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学生成绩分析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学生在课堂上积极参与讨论，思维活跃，能够主动思考问题并提出见解。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课堂表现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大部分学生能够按时完成作业，作业质量较高，体现出良好的学习态度。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作业完成情况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学生逐渐养成良好的学习习惯，如课前预习、课后复习等，有助于提高学习效果。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学习习惯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学生表现评价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针对不同层次的学生制定个性化教学计划，确保每个学生都能够得到适合自己的教育。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关注学生的兴趣爱好和特长，将数学知识与学生感兴趣的事物相结合，提高学生的学习兴趣。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99" b="7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834" b="1083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鼓励学生参加数学竞赛和课外活动，拓展学生的数学视野，提高学生的数学素养。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个性化教育实施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https://d.book118.com/948133076115006026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2024-09-04T04:49:31.037</cp:lastPrinted>
  <dcterms:created xsi:type="dcterms:W3CDTF">2024-09-03T20:49:31Z</dcterms:created>
  <dcterms:modified xsi:type="dcterms:W3CDTF">2024-09-03T20:49:33Z</dcterms:modified>
</cp:coreProperties>
</file>