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AF2B9-9B30-4B79-81CF-933A7DCE7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7CCDD-FA8F-4A07-BC0A-61FC589C9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A7B1A-1880-4A51-BBE9-30BC94084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22D08-A942-407C-A988-B77D0D88F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C5E41F-CDFF-403D-A26B-14D5BCBF0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51FFD-9ACF-4756-BD22-F7FCC8C92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529311-5D89-4AAC-883C-6BEE0CD04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29FF30-EEFC-46CD-AC7B-D96FBEE70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03CBA-BF4F-4CD8-BBC0-D68FD78FB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A43B4-0EF2-475F-813B-5C4A6CBCB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228E9-2609-45DC-A001-DA40105C0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3312101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仓库第四季度工作总结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8D3300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收发货物效率提升方案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现场管理改善举措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数据分析与报表呈现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第四季度工作回顾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仓库管理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在第四季度，我们成功地对仓库进行了全面的管理和优化，包括货物存储、出入库流程、库存盘点等方面。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货物配送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我们高效地完成了大量货物的配送任务，确保了客户的满意度和公司的运营效率。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加强了仓库的安全管理，包括防火、防盗、防损坏等方面，确保了仓库及货物的安全。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通过优化库存管理和配送流程，我们成功地提高了库存周转率，减少了库存积压和浪费。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提高库存周转率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1" r="124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降低配送成本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我们采取了合理的配送策略和路线规划，有效地降低了配送成本，提高了公司的盈利能力。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通过提供快速、准确的配送服务，我们提高了客户满意度，增强了客户对公司的信任和忠诚度。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主要任务及目标达成情况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在第四季度，我们仓库团队展现了出色的协作精神，各部门之间紧密配合，共同完成了各项任务。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062" r="1306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团队成员之间的沟通畅通有效，能够及时传递信息、解决问题，为工作的顺利进行提供了有力保障。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仓库团队的工作氛围积极向上，员工之间互相鼓励、互相帮助，共同为公司的发展贡献力量。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工作氛围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团队协作与沟通效果评估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库存管理优化措施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通过定期分析库存数据，识别出周转率较低的商品，并采取相应的促销和调拨措施，提高库存周转率。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库存周转率提升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根据商品的销售情况和库存占比，采用ABC分类法对商品进行分类管理，重点关注A类商品的库存情况。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ABC分类法应用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结合销售预测和市场需求，对库存结构进行动态调整，确保各类商品库存量的合理配置。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库存结构调整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库存结构分析与调整策略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市场反馈与产品改进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收集客户和市场反馈，针对滞销品进行产品改进或调整销售策略，提高商品的市场竞争力。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预防措施制定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深入分析滞销品产生的原因，制定相应的预防措施，如加强市场调研、提高采购精准度等，避免类似问题再次发生。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滞销品识别与处理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定期分析销售数据，及时发现滞销品，采取降价、促销等措施进行处理，降低库存积压风险。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滞销品处理及预防措施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根据商品的销售波动情况和补货周期，合理设定各类商品的安全库存水平，确保库存量满足销售需求。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安全库存水平设定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建立库存监控机制，实时监测各类商品的库存量，当库存量低于安全水平时及时发出预警。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库存监控与预警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根据库存监控结果和销售预测数据，制定合理的补货计划并严格执行，确保库存量始终保持在安全水平以上。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补货计划制定与执行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安全库存水平设定与监控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收发货物效率提升方案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统一收货操作标准，提高员工操作熟练度，减少错误和延误。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制定详细收货流程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明确收货步骤，包括验货、清点、记录等，确保流程顺畅、高效。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定期对员工进行收货流程培训，提高员工对流程的掌握程度，确保收货工作顺利进行。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收货流程优化及规范操作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简化发货手续，减少不必要的环节，提高发货效率。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优化发货流程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采用自动化、智能化的发货设备，如自动分拣系统、智能货架等，提高发货速度和准确性。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强化发货团队之间的沟通与协作，确保信息畅通，避免延误和错误。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发货速度提升方法探讨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https://d.book118.com/948133121011006037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2024-09-16T17:40:44.072</cp:lastPrinted>
  <dcterms:created xsi:type="dcterms:W3CDTF">2024-09-16T09:40:44Z</dcterms:created>
  <dcterms:modified xsi:type="dcterms:W3CDTF">2024-09-16T09:40:46Z</dcterms:modified>
</cp:coreProperties>
</file>