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D7A20-8BB1-4308-8B66-2DF8770BF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E8F70-D201-48B3-B4CD-38D012158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E7792-5E25-4E60-A948-5F84E8EDC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6BCE4A-0EDF-4DD6-B766-BAEF39941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FC6495-DB95-43BA-8970-87C4EBE2B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CB2410-3217-4B6A-9813-347AA7CC3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0B8DB5-DE38-4B92-91EF-0B2466862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01A4C-8774-4161-80FA-96FB24A45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AB8F68-7ED6-406D-B84A-1623DD87B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4514B-35C1-4576-B2E9-7C8778928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91AE6-A2C6-4F40-B9DE-474592021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3504705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辅助生殖护理流程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辅助生殖护理概述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辅助生殖护理流程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辅助生殖护理技术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辅助生殖护理中的心理支持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辅助生殖护理的伦理与法律问题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辅助生殖护理概述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475" b="2247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辅助生殖护理是指为有生育障碍的夫妇提供的一系列护理措施，旨在帮助他们实现生育目标。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随着不孕不育问题的普遍化，辅助生殖护理为许多家庭带来了希望，帮助他们实现生育梦想，维护家庭和谐。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提高不孕不育夫妇的生育成功率，减轻他们的心理压力，提供全面的护理支持和指导。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以患者为中心，尊重他们的隐私和自主权，提供个性化的护理方案，并与夫妇共同协作，确保他们得到最佳的护理效果。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06" r="185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辅助生殖护理的发展可以追溯到20世纪70年代，随着生殖医学的进步和技术创新，护理手段和方案不断完善。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未来，随着生殖医学的进一步研究和技术的不断创新，辅助生殖护理将更加个性化、精准和高效，为更多不孕不育夫妇带来福音。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辅助生殖护理流程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评估不孕不育原因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通过病史询问、体格检查和相关实验室检查，确定不孕不育的原因，为后续治疗提供依据。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诊断不孕不育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根据评估结果，明确不孕不育的诊断，包括原发性不孕、继发性不孕、男性不孕和女性不孕等。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排除禁忌症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确保患者无辅助生殖技术的禁忌症，如严重遗传疾病、传染病等。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评估与诊断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根据患者的具体情况和需求，制定个性化的护理计划，包括饮食、运动、心理等方面的指导。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实施护理措施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按照护理计划，采取相应的护理措施，如药物治疗、手术治疗、辅助生殖技术等。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监测护理效果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在护理过程中，密切监测患者的病情变化和护理效果，及时调整护理计划。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护理计划与实施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评估妊娠率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统计患者接受辅助生殖护理后的妊娠率，评估护理效果。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评估并发症发生率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关注患者接受护理后的并发症发生情况，如感染、出血等，评估护理安全性。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通过问卷调查等方式了解患者对护理服务的满意度，以改进服务质量。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辅助生殖护理技术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https://d.book118.com/948135047055006043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2024-09-22T23:31:20.264</cp:lastPrinted>
  <dcterms:created xsi:type="dcterms:W3CDTF">2024-09-22T15:31:20Z</dcterms:created>
  <dcterms:modified xsi:type="dcterms:W3CDTF">2024-09-22T15:31:22Z</dcterms:modified>
</cp:coreProperties>
</file>