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065DF-82DE-423C-8F27-3617249E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E170B-3CF5-4A14-9027-CED97B833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1287B-BB08-4F14-A83E-8146D7F49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D3ED9-0997-4273-B322-2379F3A0D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B10376-A1FF-424C-89EA-929147AC9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49AF5-E3A2-4EEA-B442-A45685C9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B1594-9E3E-478A-822D-A4DFAEDD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79DBC-400D-4D83-AD5A-D7AA3E1E8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1CD26-2F73-448C-8726-85491504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0C0B2-7A17-4D66-84E3-FD1587A03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8F284-376D-425E-86D5-342A7E37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510106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口腔临床诊疗基本操作技术之下牙槽神经阻滞麻醉护理课件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下牙槽神经阻滞麻醉概述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下牙槽神经阻滞麻醉操作技术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下牙槽神经阻滞麻醉并发症及处理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下牙槽神经阻滞麻醉护理要点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下牙槽神经阻滞麻醉典型病例分享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下牙槽神经阻滞麻醉概述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下牙槽神经阻滞麻醉是一种口腔临床诊疗中常用的麻醉方法，通过注射麻醉药物在下牙槽神经周围，使下颌牙齿及其周围组织暂时失去感觉，便于进行拔牙、牙髓治疗等操作。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下牙槽神经阻滞麻醉具有操作简便、麻醉效果好、适用范围广等优点，是口腔临床诊疗中常用的麻醉方式之一。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适用于下颌牙齿的拔牙、牙髓治疗、牙齿修复等需要麻醉的口腔诊疗操作。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对于患有严重心脏病、高血压、糖尿病等全身性疾病的患者，以及存在局部组织炎症、恶性肿瘤等口腔疾病的患者，应谨慎使用或禁用下牙槽神经阻滞麻醉。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027" b="30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下牙槽神经阻滞麻醉通常采用口内注射法，注射点在下颌大牙对应的口腔粘膜上。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注射前先进行口腔消毒，然后使用注射器在下牙槽神经对应的口腔粘膜上注射麻醉药物，注射过程中需注意进针角度和深度，注射后等待约5-10分钟，待麻醉效果起效后再进行口腔诊疗操作。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下牙槽神经阻滞麻醉操作技术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48" b="27748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根据不同的用途，注射器可分为多种类型，如针管注射器、胰岛素注射器和气瓶式注射器等。在口腔临床诊疗中，通常使用针管注射器。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使用注射器前，应检查注射器的包装是否完整、有无破损，并仔细阅读使用说明。在注射过程中，应保持注射器的清洁和消毒，避免交叉感染。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注射器的选择与使用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注射器的使用方法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注射器的种类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注射部位与进针技巧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注射部位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下牙槽神经阻滞麻醉的注射部位通常位于下颌骨的下缘中点处，即下颌骨下缘与正中线的交点。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进针技巧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进针前，应先确定注射部位，并对注射部位进行消毒。进针时，应将针头垂直插入，直至针头触及骨面，然后稍微退针，再缓慢注入麻醉药物。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药物的配制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根据所需的麻醉效果和患者的体重等因素，计算所需的麻醉药物剂量。然后将麻醉药物与生理盐水或葡萄糖溶液混合，配制成适当的浓度。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麻醉药物的种类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常用的下牙槽神经阻滞麻醉药物包括利多卡因、布比卡因和罗哌卡因等。根据患者的具体情况和医生的建议，选择合适的麻醉药物。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药物的注射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将配制好的麻醉药物缓慢注入下颌骨下缘中点的注射部位，注意控制注射速度和剂量。在注射过程中，应观察患者的反应，如有异常应及时处理。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麻醉药物的配制与注射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https://d.book118.com/948135101061006027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2024-09-05T08:12:27.869</cp:lastPrinted>
  <dcterms:created xsi:type="dcterms:W3CDTF">2024-09-05T00:12:27Z</dcterms:created>
  <dcterms:modified xsi:type="dcterms:W3CDTF">2024-09-05T00:12:29Z</dcterms:modified>
</cp:coreProperties>
</file>