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0C93-12DA-4A67-9857-9893541F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9B5C-5040-4093-9176-7E239C152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E60B9-EF0F-453A-81BE-43224A7F0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72954-D191-4BC6-94DE-8FC97442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E5E17-DA31-4ABD-A471-0DF2CCB27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830DA-A0E1-40C0-8295-11EA4891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91789-1B4A-4DDD-8809-D95895F5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D7619-1FAE-4EEC-A620-39F4FDED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6C5B1-3DE8-4241-B3F6-90F573C5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40B4C-5DD9-4102-8628-129217ED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F999C-4FB7-4120-B9E5-A5A260F3F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6004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新生儿眼底筛查的时机和频率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新生儿眼底筛查的普及程度和展望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52" b="1695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88" b="1808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早期发现眼部疾病有助于及时采取干预措施，避免病情恶化，保护宝宝的视力健康。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眼底筛查能够及早发现新生儿眼部异常或潜在疾病，如视网膜病变、先天性白内障等。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早期发现眼部疾病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19" r="1051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通过眼底筛查，可以及早发现并治疗新生儿眼部疾病，有效预防视力丧失的发生。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对于某些严重眼部疾病，如先天性白内障，及早手术干预能够避免宝宝发展为弱视，保护宝宝的视力功能。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预防视力丧失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眼底筛查作为新生儿体检的重要项目，能够全面了解宝宝的眼部健康状况，提高新生儿的健康水平。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及时发现和治疗眼部疾病，有助于降低新生儿死亡率，提高人口素质。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提高新生儿健康水平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新生儿眼底筛查的方法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直接检眼镜检查法使用一种小型望远镜，通过瞳孔观察视网膜和视神经，可以观察到视网膜的微细结构，如血管、黄斑等。该方法操作简单，但需要医生具备丰富的经验和技能。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直接检眼镜检查法是一种传统的眼底检查方法，通过直接观察眼底来评估新生儿的视网膜和视神经状态。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直接检眼镜检查法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间接检眼镜检查法是一种更先进的眼底检查方法，通过观察眼底反射回来的光线来评估新生儿的视网膜和视神经状态。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间接检眼镜检查法使用一种大型望远镜，通过反射光线来观察视网膜和视神经，可以观察到更广泛的视网膜区域和更细微的结构。该方法对医生的技能要求较高，但可以提供更全面的眼底信息。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间接检眼镜检查法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眼底照相检查法是一种无创的眼底检查方法，通过拍摄眼底照片来评估新生儿的视网膜和视神经状态。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眼底照相检查法使用高分辨率的相机拍摄眼底照片，可以记录视网膜和视神经的形态和结构，为医生提供客观的评估依据。该方法无创、无痛、无副作用，是新生儿眼底筛查的常用方法之一。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眼底照相检查法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83" r="19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光学相干断层扫描（OCT）是一种高分辨率的眼底检查方法，通过测量视网膜的反射光来评估新生儿的视网膜和视神经状态。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OCT使用激光和干涉技术对视网膜进行高精度的扫描，可以观察到视网膜的细微结构，如神经纤维层、黄斑等。该方法对医生的技能要求较高，但可以提供更准确的评估结果。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光学相干断层扫描（OCT）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https://d.book118.com/948136004050006035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2024-09-14T03:09:14.396</cp:lastPrinted>
  <dcterms:created xsi:type="dcterms:W3CDTF">2024-09-13T19:09:14Z</dcterms:created>
  <dcterms:modified xsi:type="dcterms:W3CDTF">2024-09-13T19:09:16Z</dcterms:modified>
</cp:coreProperties>
</file>