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C7A063-CB71-4908-9176-8147D5ADFE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8DE09D-9C79-4F17-96EF-A2974CB13A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4AD6D5-7D58-40D9-A8EF-C89F1863A3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C7B0D8-67D9-4650-91F4-46C1671226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39F2EC-A451-4555-A254-DADB746E60B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8F1B76-8B56-440D-9AFB-7C54BA8026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7B762D-4E46-468A-85B4-5160076ECBE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75EC8D-DA7F-49D0-A6A4-088CD7BC8F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D9E042-1B13-494C-85E3-6DE92F5B1D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71BBA7-DBE0-4DF3-AB1B-075104B049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34C323-5F2C-4CB2-9D4C-5215D27637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13601402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化学品管理的安全责任与绩效考核</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化学品管理安全责任体系</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化学品管理安全绩效考核指标</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化学品管理安全责任与绩效考核关系</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化学品管理安全责任落实与绩效考核改进</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92" r="1679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随着化学工业的快速发展，化学品在生产、储存、运输和使用过程中的安全问题日益突出，加强化学品管理对于保障人民生命财产安全具有重要意义。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强调化学品管理的重要性</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通过明确各级管理人员和操作人员的安全责任，确保化学品管理工作的有效实施。</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明确安全责任</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通过建立科学合理的绩效考核机制，激励各级管理人员和操作人员认真履行化学品管理职责，提高管理水平。</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提高绩效考核水平</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化学品管理现状及存在的问题</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分析当前化学品管理现状及存在的问题，为后续的安全责任和绩效考核提供依据。</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安全责任落实情况</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汇报各级管理人员和操作人员在化学品管理过程中安全责任的落实情况。</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绩效考核结果及改进措施</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汇报绩效考核结果，分析存在的问题和不足，提出针对性的改进措施。</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化学品管理安全责任体系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遵守国家法律法规</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企业应严格遵守《中华人民共和国安全生产法》等相关法律法规，确保化学品管理合法合规。</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落实安全许可制度</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依法取得化学品生产、经营、储存、运输等环节的安全许可，确保企业具备从事相关活动的资质。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履行安全报告义务</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按照法律法规要求，定期向有关部门报告化学品管理情况，接受政府监管和社会监督。</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法律法规要求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1708" r="117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加强安全培训教育</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定期开展化学品管理安全培训教育，提高员工安全意识和操作技能。</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明确安全责任人</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企业应明确各级管理人员在化学品管理中的安全责任，形成责任网络。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制定安全规章制度</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建立健全化学品管理安全规章制度，规范员工行为，确保各项安全措施得到有效执行。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企业内部安全责任制度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安全检查与隐患排查</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事故应急处理</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安全绩效考核</a:t>
            </a:r>
          </a:p>
        </p:txBody>
      </p:sp>
      <p:pic>
        <p:nvPicPr>
          <p:cNvPr id="5" name="Picture 5"/>
          <p:cNvPicPr>
            <a:picLocks noChangeAspect="1"/>
          </p:cNvPicPr>
          <p:nvPr/>
        </p:nvPicPr>
        <p:blipFill>
          <a:blip r:embed="rId2"/>
          <a:srcRect l="5722" r="5722"/>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667" r="5667"/>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389" r="5389"/>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安全责任制实施情况</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定期开展化学品管理安全检查与隐患排查，及时发现并整改存在的问题。</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建立健全化学品事故应急处理机制，确保在发生事故时能够迅速响应、妥善处理。</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将化学品管理安全绩效纳入企业整体绩效考核体系，对各级管理人员和员工进行奖惩激励。</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化学品管理安全绩效考核指标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统计一定时期内化学品事故发生的次数，包括泄漏、火灾、爆炸等。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事故发生频率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875" r="16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事故严重程度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事故处理效率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评估事故对人员、环境、财产等方面造成的影响和损失。</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衡量企业在事故发生后采取应急措施的速度和效果。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事故率指标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记录员工违反化学品安全操作规程的次数，如不正确佩戴防护用品、违规存储等。</a:t>
            </a:r>
          </a:p>
        </p:txBody>
      </p:sp>
      <p:pic>
        <p:nvPicPr>
          <p:cNvPr id="4" name="Picture 4"/>
          <p:cNvPicPr>
            <a:picLocks noChangeAspect="1"/>
          </p:cNvPicPr>
          <p:nvPr/>
        </p:nvPicPr>
        <p:blipFill>
          <a:blip r:embed="rId2"/>
          <a:srcRect l="10750" r="1075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0750" r="1075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违规操作次数</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分析违规操作可能导致的潜在风险和后果，以便及时采取纠正措施。</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违规后果评估</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跟踪企业对违规行为的整改措施落实情况，确保问题得到有效解决。</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整改落实情况</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违规率指标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https://d.book118.com/948136014020006033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2024-09-10T23:07:17.789</cp:lastPrinted>
  <dcterms:created xsi:type="dcterms:W3CDTF">2024-09-10T15:07:17Z</dcterms:created>
  <dcterms:modified xsi:type="dcterms:W3CDTF">2024-09-10T15:07:19Z</dcterms:modified>
</cp:coreProperties>
</file>