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9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253.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1" name="幻灯片图像占位符 1"/>
          <p:cNvSpPr>
            <a:spLocks noGrp="1" noRot="1" noChangeAspect="1"/>
          </p:cNvSpPr>
          <p:nvPr>
            <p:ph type="sldImg"/>
          </p:nvPr>
        </p:nvSpPr>
        <p:spPr/>
      </p:sp>
      <p:sp>
        <p:nvSpPr>
          <p:cNvPr id="1048653" name="备注占位符 2"/>
          <p:cNvSpPr>
            <a:spLocks noGrp="1"/>
          </p:cNvSpPr>
          <p:nvPr>
            <p:ph type="body" idx="1"/>
          </p:nvPr>
        </p:nvSpPr>
        <p:spPr/>
        <p:txBody>
          <a:bodyPr/>
          <a:lstStyle/>
          <a:p>
            <a:endParaRPr lang="zh-CN" altLang="en-US"/>
          </a:p>
        </p:txBody>
      </p:sp>
      <p:sp>
        <p:nvSpPr>
          <p:cNvPr id="1048655"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3" name="幻灯片图像占位符 1"/>
          <p:cNvSpPr>
            <a:spLocks noGrp="1" noRot="1" noChangeAspect="1"/>
          </p:cNvSpPr>
          <p:nvPr>
            <p:ph type="sldImg"/>
          </p:nvPr>
        </p:nvSpPr>
        <p:spPr/>
      </p:sp>
      <p:sp>
        <p:nvSpPr>
          <p:cNvPr id="1048615" name="备注占位符 2"/>
          <p:cNvSpPr>
            <a:spLocks noGrp="1"/>
          </p:cNvSpPr>
          <p:nvPr>
            <p:ph type="body" idx="1"/>
          </p:nvPr>
        </p:nvSpPr>
        <p:spPr/>
        <p:txBody>
          <a:bodyPr/>
          <a:lstStyle/>
          <a:p>
            <a:endParaRPr lang="zh-CN" altLang="en-US"/>
          </a:p>
        </p:txBody>
      </p:sp>
      <p:sp>
        <p:nvSpPr>
          <p:cNvPr id="1048617" name="灯片编号占位符 3"/>
          <p:cNvSpPr>
            <a:spLocks noGrp="1"/>
          </p:cNvSpPr>
          <p:nvPr>
            <p:ph type="sldNum" sz="quarter" idx="5"/>
          </p:nvPr>
        </p:nvSpPr>
        <p:spPr/>
        <p:txBody>
          <a:bodyPr/>
          <a:lstStyle/>
          <a:p>
            <a:fld id="{39A5F825-9C29-43CC-BB96-80A60E9689F0}"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tags" Target="../tags/tag16.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tags" Target="../tags/tag22.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3.xml"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29.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tags" Target="../tags/tag57.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A782A9-206E-40BE-8F1B-09A5A59CC0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8022ED-49A4-4ECE-B27C-C7F136A167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EE5336-7887-467D-8C98-070BB331A7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DC48E0-815F-4FEF-B813-CB1896A2DC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B7F830-C003-4875-A57C-09E72EF445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DBC6A5-CCDB-4D37-B3C7-7B688C10AF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AF6D59-7EBE-4116-8BB0-868D665411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E0095E-7E51-4B97-B63D-136BD235F1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5604DD-79FC-4C56-9EB9-029658CC9D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C70131-A666-49FE-BBC2-A3705FAE9A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6D3269-4302-40A1-9D09-93C82A235C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图片 10"/>
          <p:cNvPicPr>
            <a:picLocks noChangeAspect="1"/>
          </p:cNvPicPr>
          <p:nvPr userDrawn="1">
            <p:custDataLst>
              <p:tags r:id="rId2"/>
            </p:custDataLst>
          </p:nvPr>
        </p:nvPicPr>
        <p:blipFill>
          <a:blip r:embed="rId1"/>
          <a:stretch>
            <a:fillRect/>
          </a:stretch>
        </p:blipFill>
        <p:spPr>
          <a:xfrm>
            <a:off x="1506" y="0"/>
            <a:ext cx="12188988" cy="6858000"/>
          </a:xfrm>
          <a:prstGeom prst="rect">
            <a:avLst/>
          </a:prstGeom>
        </p:spPr>
      </p:pic>
      <p:sp>
        <p:nvSpPr>
          <p:cNvPr id="1048668" name="标题 1"/>
          <p:cNvSpPr>
            <a:spLocks noGrp="1"/>
          </p:cNvSpPr>
          <p:nvPr>
            <p:ph type="ctrTitle" hasCustomPrompt="1"/>
            <p:custDataLst>
              <p:tags r:id="rId3"/>
            </p:custDataLst>
          </p:nvPr>
        </p:nvSpPr>
        <p:spPr>
          <a:xfrm>
            <a:off x="838201" y="1018390"/>
            <a:ext cx="6911108" cy="1774346"/>
          </a:xfrm>
        </p:spPr>
        <p:txBody>
          <a:bodyPr anchor="b">
            <a:normAutofit/>
          </a:bodyPr>
          <a:lstStyle>
            <a:lvl1pPr algn="l">
              <a:lnSpc>
                <a:spcPct val="100000"/>
              </a:lnSpc>
              <a:defRPr sz="6000">
                <a:gradFill>
                  <a:gsLst>
                    <a:gs pos="0">
                      <a:srgbClr val="FFFFFF"/>
                    </a:gs>
                    <a:gs pos="85000">
                      <a:schemeClr val="accent1"/>
                    </a:gs>
                  </a:gsLst>
                  <a:lin ang="2700000" scaled="0"/>
                </a:gradFill>
              </a:defRPr>
            </a:lvl1pPr>
          </a:lstStyle>
          <a:p>
            <a:r>
              <a:rPr lang="zh-CN" altLang="en-US"/>
              <a:t>单击编辑母版标题</a:t>
            </a:r>
            <a:endParaRPr lang="zh-CN" altLang="en-US"/>
          </a:p>
        </p:txBody>
      </p:sp>
      <p:sp>
        <p:nvSpPr>
          <p:cNvPr id="1048670" name="副标题 2"/>
          <p:cNvSpPr>
            <a:spLocks noGrp="1"/>
          </p:cNvSpPr>
          <p:nvPr>
            <p:ph type="subTitle" idx="1"/>
            <p:custDataLst>
              <p:tags r:id="rId4"/>
            </p:custDataLst>
          </p:nvPr>
        </p:nvSpPr>
        <p:spPr>
          <a:xfrm>
            <a:off x="838201" y="3021580"/>
            <a:ext cx="6903960" cy="365125"/>
          </a:xfrm>
        </p:spPr>
        <p:txBody>
          <a:bodyPr>
            <a:normAutofit/>
          </a:bodyPr>
          <a:lstStyle>
            <a:lvl1pPr marL="0" indent="0" algn="l">
              <a:lnSpc>
                <a:spcPct val="100000"/>
              </a:lnSpc>
              <a:buNone/>
              <a:defRPr sz="1800">
                <a:gradFill>
                  <a:gsLst>
                    <a:gs pos="0">
                      <a:srgbClr val="FFFFFF"/>
                    </a:gs>
                    <a:gs pos="85000">
                      <a:schemeClr val="accent1"/>
                    </a:gs>
                  </a:gsLst>
                  <a:lin ang="270000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2" name="文本占位符 9"/>
          <p:cNvSpPr>
            <a:spLocks noGrp="1"/>
          </p:cNvSpPr>
          <p:nvPr>
            <p:ph type="body" sz="quarter" idx="13" hasCustomPrompt="1"/>
            <p:custDataLst>
              <p:tags r:id="rId5"/>
            </p:custDataLst>
          </p:nvPr>
        </p:nvSpPr>
        <p:spPr>
          <a:xfrm>
            <a:off x="838200" y="504000"/>
            <a:ext cx="6903960" cy="504000"/>
          </a:xfrm>
          <a:noFill/>
        </p:spPr>
        <p:txBody>
          <a:bodyPr vert="horz" lIns="0" tIns="0" rIns="0" bIns="0" rtlCol="0" anchor="ctr">
            <a:normAutofit/>
          </a:bodyPr>
          <a:lstStyle>
            <a:lvl1pPr>
              <a:defRPr lang="zh-CN" altLang="en-US" sz="1100">
                <a:gradFill>
                  <a:gsLst>
                    <a:gs pos="0">
                      <a:srgbClr val="FFFFFF"/>
                    </a:gs>
                    <a:gs pos="85000">
                      <a:schemeClr val="accent1"/>
                    </a:gs>
                  </a:gsLst>
                  <a:lin ang="2700000" scaled="0"/>
                </a:gradFill>
              </a:defRPr>
            </a:lvl1pPr>
          </a:lstStyle>
          <a:p>
            <a:pPr marL="0" lvl="0" indent="0">
              <a:lnSpc>
                <a:spcPct val="100000"/>
              </a:lnSpc>
              <a:buNone/>
            </a:pPr>
            <a:r>
              <a:rPr lang="zh-CN" altLang="en-US"/>
              <a:t>公司名占位符</a:t>
            </a:r>
            <a:endParaRPr lang="zh-CN" altLang="en-US"/>
          </a:p>
        </p:txBody>
      </p:sp>
      <p:sp>
        <p:nvSpPr>
          <p:cNvPr id="1048674" name="文本占位符 23"/>
          <p:cNvSpPr>
            <a:spLocks noGrp="1"/>
          </p:cNvSpPr>
          <p:nvPr>
            <p:ph type="body" sz="quarter" idx="17" hasCustomPrompt="1"/>
            <p:custDataLst>
              <p:tags r:id="rId6"/>
            </p:custDataLst>
          </p:nvPr>
        </p:nvSpPr>
        <p:spPr>
          <a:xfrm>
            <a:off x="1119171" y="3534481"/>
            <a:ext cx="4992413" cy="504000"/>
          </a:xfrm>
        </p:spPr>
        <p:txBody>
          <a:bodyPr anchor="ctr">
            <a:normAutofit/>
          </a:bodyPr>
          <a:lstStyle>
            <a:lvl1pPr marL="0" indent="0" algn="l">
              <a:lnSpc>
                <a:spcPct val="100000"/>
              </a:lnSpc>
              <a:buNone/>
              <a:defRPr sz="1800">
                <a:gradFill>
                  <a:gsLst>
                    <a:gs pos="0">
                      <a:srgbClr val="FFFFFF"/>
                    </a:gs>
                    <a:gs pos="85000">
                      <a:schemeClr val="accent1"/>
                    </a:gs>
                  </a:gsLst>
                  <a:lin ang="2700000" scaled="0"/>
                </a:gradFill>
              </a:defRPr>
            </a:lvl1pPr>
          </a:lstStyle>
          <a:p>
            <a:pPr lvl="0"/>
            <a:r>
              <a:rPr lang="zh-CN" altLang="en-US"/>
              <a:t>署名占位符</a:t>
            </a:r>
            <a:endParaRPr lang="zh-CN" altLang="en-US"/>
          </a:p>
        </p:txBody>
      </p:sp>
      <p:cxnSp>
        <p:nvCxnSpPr>
          <p:cNvPr id="3145729" name="直接连接符 3"/>
          <p:cNvCxnSpPr/>
          <p:nvPr userDrawn="1">
            <p:custDataLst>
              <p:tags r:id="rId7"/>
            </p:custDataLst>
          </p:nvPr>
        </p:nvCxnSpPr>
        <p:spPr>
          <a:xfrm flipH="1">
            <a:off x="893281" y="3677626"/>
            <a:ext cx="0" cy="242570"/>
          </a:xfrm>
          <a:prstGeom prst="line">
            <a:avLst/>
          </a:prstGeom>
          <a:solidFill>
            <a:srgbClr val="21D29E"/>
          </a:solidFill>
          <a:ln w="50800" cap="rnd">
            <a:solidFill>
              <a:schemeClr val="accent1"/>
            </a:solidFill>
          </a:ln>
          <a:effectLst>
            <a:outerShdw blurRad="63500" sx="102000" sy="102000" algn="ctr" rotWithShape="0">
              <a:schemeClr val="accent1">
                <a:alpha val="38000"/>
              </a:schemeClr>
            </a:outerShdw>
          </a:effectLst>
        </p:spPr>
        <p:style>
          <a:lnRef idx="2">
            <a:schemeClr val="accent1">
              <a:shade val="50000"/>
            </a:schemeClr>
          </a:lnRef>
          <a:fillRef idx="1">
            <a:schemeClr val="accent1"/>
          </a:fillRef>
          <a:effectRef idx="0">
            <a:schemeClr val="accent1"/>
          </a:effectRef>
          <a:fontRef idx="minor">
            <a:schemeClr val="lt1"/>
          </a:fontRef>
        </p:style>
      </p:cxn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7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78"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0"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2" name="页脚占位符 4"/>
          <p:cNvSpPr>
            <a:spLocks noGrp="1"/>
          </p:cNvSpPr>
          <p:nvPr>
            <p:ph type="ftr" sz="quarter" idx="11"/>
            <p:custDataLst>
              <p:tags r:id="rId4"/>
            </p:custDataLst>
          </p:nvPr>
        </p:nvSpPr>
        <p:spPr/>
        <p:txBody>
          <a:bodyPr/>
          <a:lstStyle/>
          <a:p>
            <a:endParaRPr lang="zh-CN" altLang="en-US"/>
          </a:p>
        </p:txBody>
      </p:sp>
      <p:sp>
        <p:nvSpPr>
          <p:cNvPr id="1048684"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5" name="图片 9"/>
          <p:cNvPicPr>
            <a:picLocks noChangeAspect="1"/>
          </p:cNvPicPr>
          <p:nvPr userDrawn="1">
            <p:custDataLst>
              <p:tags r:id="rId2"/>
            </p:custDataLst>
          </p:nvPr>
        </p:nvPicPr>
        <p:blipFill>
          <a:blip r:embed="rId1"/>
          <a:stretch>
            <a:fillRect/>
          </a:stretch>
        </p:blipFill>
        <p:spPr>
          <a:xfrm>
            <a:off x="12137" y="0"/>
            <a:ext cx="12167726" cy="6858000"/>
          </a:xfrm>
          <a:prstGeom prst="rect">
            <a:avLst/>
          </a:prstGeom>
        </p:spPr>
      </p:pic>
      <p:sp>
        <p:nvSpPr>
          <p:cNvPr id="1048686" name="标题 1"/>
          <p:cNvSpPr>
            <a:spLocks noGrp="1"/>
          </p:cNvSpPr>
          <p:nvPr>
            <p:ph type="title" hasCustomPrompt="1"/>
            <p:custDataLst>
              <p:tags r:id="rId3"/>
            </p:custDataLst>
          </p:nvPr>
        </p:nvSpPr>
        <p:spPr>
          <a:xfrm>
            <a:off x="548293" y="5037135"/>
            <a:ext cx="5285241" cy="1081088"/>
          </a:xfrm>
          <a:noFill/>
        </p:spPr>
        <p:txBody>
          <a:bodyPr anchor="b">
            <a:normAutofit/>
          </a:bodyPr>
          <a:lstStyle>
            <a:lvl1pPr>
              <a:defRPr sz="5400">
                <a:gradFill>
                  <a:gsLst>
                    <a:gs pos="0">
                      <a:schemeClr val="tx1"/>
                    </a:gs>
                    <a:gs pos="85000">
                      <a:schemeClr val="accent1"/>
                    </a:gs>
                  </a:gsLst>
                  <a:lin ang="2700000" scaled="0"/>
                </a:gradFill>
              </a:defRPr>
            </a:lvl1pPr>
          </a:lstStyle>
          <a:p>
            <a:r>
              <a:rPr lang="zh-CN" altLang="en-US"/>
              <a:t>标题</a:t>
            </a:r>
            <a:endParaRPr lang="zh-CN" altLang="en-US"/>
          </a:p>
        </p:txBody>
      </p:sp>
      <p:sp>
        <p:nvSpPr>
          <p:cNvPr id="1048688" name="日期占位符 6"/>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690" name="页脚占位符 7"/>
          <p:cNvSpPr>
            <a:spLocks noGrp="1"/>
          </p:cNvSpPr>
          <p:nvPr>
            <p:ph type="ftr" sz="quarter" idx="11"/>
            <p:custDataLst>
              <p:tags r:id="rId5"/>
            </p:custDataLst>
          </p:nvPr>
        </p:nvSpPr>
        <p:spPr/>
        <p:txBody>
          <a:bodyPr/>
          <a:lstStyle/>
          <a:p>
            <a:endParaRPr lang="zh-CN" altLang="en-US"/>
          </a:p>
        </p:txBody>
      </p:sp>
      <p:sp>
        <p:nvSpPr>
          <p:cNvPr id="1048692" name="灯片编号占位符 8"/>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57" name="图片 10"/>
          <p:cNvPicPr>
            <a:picLocks noChangeAspect="1"/>
          </p:cNvPicPr>
          <p:nvPr userDrawn="1">
            <p:custDataLst>
              <p:tags r:id="rId2"/>
            </p:custDataLst>
          </p:nvPr>
        </p:nvPicPr>
        <p:blipFill>
          <a:blip r:embed="rId1"/>
          <a:stretch>
            <a:fillRect/>
          </a:stretch>
        </p:blipFill>
        <p:spPr>
          <a:xfrm>
            <a:off x="1506" y="0"/>
            <a:ext cx="12188988" cy="6858000"/>
          </a:xfrm>
          <a:prstGeom prst="rect">
            <a:avLst/>
          </a:prstGeom>
        </p:spPr>
      </p:pic>
      <p:sp>
        <p:nvSpPr>
          <p:cNvPr id="1048694" name="标题 1"/>
          <p:cNvSpPr>
            <a:spLocks noGrp="1"/>
          </p:cNvSpPr>
          <p:nvPr>
            <p:ph type="title" hasCustomPrompt="1"/>
            <p:custDataLst>
              <p:tags r:id="rId3"/>
            </p:custDataLst>
          </p:nvPr>
        </p:nvSpPr>
        <p:spPr>
          <a:xfrm>
            <a:off x="990691" y="2308321"/>
            <a:ext cx="7841673" cy="1152000"/>
          </a:xfrm>
          <a:ln>
            <a:noFill/>
          </a:ln>
        </p:spPr>
        <p:style>
          <a:lnRef idx="1">
            <a:schemeClr val="accent1"/>
          </a:lnRef>
          <a:fillRef idx="0">
            <a:schemeClr val="accent1"/>
          </a:fillRef>
          <a:effectRef idx="0">
            <a:schemeClr val="accent1"/>
          </a:effectRef>
          <a:fontRef idx="minor">
            <a:schemeClr val="tx1"/>
          </a:fontRef>
        </p:style>
        <p:txBody>
          <a:bodyPr anchor="b"/>
          <a:lstStyle>
            <a:lvl1pPr algn="l">
              <a:defRPr sz="5400">
                <a:gradFill>
                  <a:gsLst>
                    <a:gs pos="0">
                      <a:srgbClr val="FFFFFF"/>
                    </a:gs>
                    <a:gs pos="85000">
                      <a:schemeClr val="accent1"/>
                    </a:gs>
                  </a:gsLst>
                  <a:lin ang="2700000" scaled="0"/>
                </a:gradFill>
              </a:defRPr>
            </a:lvl1pPr>
          </a:lstStyle>
          <a:p>
            <a:r>
              <a:rPr lang="zh-CN" altLang="en-US"/>
              <a:t>单击此处编辑母版标题</a:t>
            </a:r>
            <a:endParaRPr lang="zh-CN" altLang="en-US"/>
          </a:p>
        </p:txBody>
      </p:sp>
      <p:sp>
        <p:nvSpPr>
          <p:cNvPr id="1048696"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698" name="页脚占位符 4"/>
          <p:cNvSpPr>
            <a:spLocks noGrp="1"/>
          </p:cNvSpPr>
          <p:nvPr>
            <p:ph type="ftr" sz="quarter" idx="11"/>
            <p:custDataLst>
              <p:tags r:id="rId5"/>
            </p:custDataLst>
          </p:nvPr>
        </p:nvSpPr>
        <p:spPr/>
        <p:txBody>
          <a:bodyPr/>
          <a:lstStyle/>
          <a:p>
            <a:endParaRPr lang="zh-CN" altLang="en-US"/>
          </a:p>
        </p:txBody>
      </p:sp>
      <p:sp>
        <p:nvSpPr>
          <p:cNvPr id="1048700"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
        <p:nvSpPr>
          <p:cNvPr id="1048702" name="文本占位符 7"/>
          <p:cNvSpPr>
            <a:spLocks noGrp="1"/>
          </p:cNvSpPr>
          <p:nvPr>
            <p:ph type="body" sz="quarter" idx="13" hasCustomPrompt="1"/>
            <p:custDataLst>
              <p:tags r:id="rId7"/>
            </p:custDataLst>
          </p:nvPr>
        </p:nvSpPr>
        <p:spPr>
          <a:xfrm>
            <a:off x="971405" y="442221"/>
            <a:ext cx="7841673" cy="2174364"/>
          </a:xfrm>
          <a:ln>
            <a:noFill/>
          </a:ln>
        </p:spPr>
        <p:style>
          <a:lnRef idx="1">
            <a:schemeClr val="accent1"/>
          </a:lnRef>
          <a:fillRef idx="0">
            <a:schemeClr val="accent1"/>
          </a:fillRef>
          <a:effectRef idx="0">
            <a:schemeClr val="accent1"/>
          </a:effectRef>
          <a:fontRef idx="minor">
            <a:schemeClr val="tx1"/>
          </a:fontRef>
        </p:style>
        <p:txBody>
          <a:bodyPr anchor="b">
            <a:normAutofit/>
          </a:bodyPr>
          <a:lstStyle>
            <a:lvl1pPr marL="0" indent="0" algn="l">
              <a:buNone/>
              <a:defRPr sz="7200" i="1">
                <a:gradFill>
                  <a:gsLst>
                    <a:gs pos="0">
                      <a:schemeClr val="accent1">
                        <a:alpha val="0"/>
                      </a:schemeClr>
                    </a:gs>
                    <a:gs pos="100000">
                      <a:schemeClr val="accent1"/>
                    </a:gs>
                  </a:gsLst>
                  <a:lin ang="16200000" scaled="0"/>
                </a:gradFill>
              </a:defRPr>
            </a:lvl1pPr>
          </a:lstStyle>
          <a:p>
            <a:pPr lvl="0"/>
            <a:r>
              <a:rPr lang="zh-CN" altLang="en-US"/>
              <a:t>节编号</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04"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06"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8"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0"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12" name="页脚占位符 5"/>
          <p:cNvSpPr>
            <a:spLocks noGrp="1"/>
          </p:cNvSpPr>
          <p:nvPr>
            <p:ph type="ftr" sz="quarter" idx="11"/>
            <p:custDataLst>
              <p:tags r:id="rId5"/>
            </p:custDataLst>
          </p:nvPr>
        </p:nvSpPr>
        <p:spPr/>
        <p:txBody>
          <a:bodyPr/>
          <a:lstStyle/>
          <a:p>
            <a:endParaRPr lang="zh-CN" altLang="en-US"/>
          </a:p>
        </p:txBody>
      </p:sp>
      <p:sp>
        <p:nvSpPr>
          <p:cNvPr id="1048714"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16"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8"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20"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2"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24"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28" name="页脚占位符 7"/>
          <p:cNvSpPr>
            <a:spLocks noGrp="1"/>
          </p:cNvSpPr>
          <p:nvPr>
            <p:ph type="ftr" sz="quarter" idx="11"/>
            <p:custDataLst>
              <p:tags r:id="rId7"/>
            </p:custDataLst>
          </p:nvPr>
        </p:nvSpPr>
        <p:spPr/>
        <p:txBody>
          <a:bodyPr/>
          <a:lstStyle/>
          <a:p>
            <a:endParaRPr lang="zh-CN" altLang="en-US"/>
          </a:p>
        </p:txBody>
      </p:sp>
      <p:sp>
        <p:nvSpPr>
          <p:cNvPr id="1048730"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3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34"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36" name="页脚占位符 3"/>
          <p:cNvSpPr>
            <a:spLocks noGrp="1"/>
          </p:cNvSpPr>
          <p:nvPr>
            <p:ph type="ftr" sz="quarter" idx="11"/>
            <p:custDataLst>
              <p:tags r:id="rId3"/>
            </p:custDataLst>
          </p:nvPr>
        </p:nvSpPr>
        <p:spPr/>
        <p:txBody>
          <a:bodyPr/>
          <a:lstStyle/>
          <a:p>
            <a:endParaRPr lang="zh-CN" altLang="en-US"/>
          </a:p>
        </p:txBody>
      </p:sp>
      <p:sp>
        <p:nvSpPr>
          <p:cNvPr id="1048738"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40"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42" name="页脚占位符 2"/>
          <p:cNvSpPr>
            <a:spLocks noGrp="1"/>
          </p:cNvSpPr>
          <p:nvPr>
            <p:ph type="ftr" sz="quarter" idx="11"/>
            <p:custDataLst>
              <p:tags r:id="rId2"/>
            </p:custDataLst>
          </p:nvPr>
        </p:nvSpPr>
        <p:spPr/>
        <p:txBody>
          <a:bodyPr/>
          <a:lstStyle/>
          <a:p>
            <a:endParaRPr lang="zh-CN" altLang="en-US"/>
          </a:p>
        </p:txBody>
      </p:sp>
      <p:sp>
        <p:nvSpPr>
          <p:cNvPr id="104874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46"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8"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50" name="页脚占位符 4"/>
          <p:cNvSpPr>
            <a:spLocks noGrp="1"/>
          </p:cNvSpPr>
          <p:nvPr>
            <p:ph type="ftr" sz="quarter" idx="11"/>
            <p:custDataLst>
              <p:tags r:id="rId3"/>
            </p:custDataLst>
          </p:nvPr>
        </p:nvSpPr>
        <p:spPr/>
        <p:txBody>
          <a:bodyPr/>
          <a:lstStyle/>
          <a:p>
            <a:endParaRPr lang="zh-CN" altLang="en-US"/>
          </a:p>
        </p:txBody>
      </p:sp>
      <p:sp>
        <p:nvSpPr>
          <p:cNvPr id="1048752"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54"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56"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58"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60" name="页脚占位符 7"/>
          <p:cNvSpPr>
            <a:spLocks noGrp="1"/>
          </p:cNvSpPr>
          <p:nvPr>
            <p:ph type="ftr" sz="quarter" idx="11"/>
            <p:custDataLst>
              <p:tags r:id="rId4"/>
            </p:custDataLst>
          </p:nvPr>
        </p:nvSpPr>
        <p:spPr/>
        <p:txBody>
          <a:bodyPr/>
          <a:lstStyle/>
          <a:p>
            <a:endParaRPr lang="zh-CN" altLang="en-US"/>
          </a:p>
        </p:txBody>
      </p:sp>
      <p:sp>
        <p:nvSpPr>
          <p:cNvPr id="1048762"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59" name="图片 15"/>
          <p:cNvPicPr>
            <a:picLocks noChangeAspect="1"/>
          </p:cNvPicPr>
          <p:nvPr userDrawn="1">
            <p:custDataLst>
              <p:tags r:id="rId2"/>
            </p:custDataLst>
          </p:nvPr>
        </p:nvPicPr>
        <p:blipFill>
          <a:blip r:embed="rId1"/>
          <a:stretch>
            <a:fillRect/>
          </a:stretch>
        </p:blipFill>
        <p:spPr>
          <a:xfrm>
            <a:off x="3072" y="0"/>
            <a:ext cx="12185855" cy="6858000"/>
          </a:xfrm>
          <a:prstGeom prst="rect">
            <a:avLst/>
          </a:prstGeom>
        </p:spPr>
      </p:pic>
      <p:sp>
        <p:nvSpPr>
          <p:cNvPr id="1048764" name="标题 1"/>
          <p:cNvSpPr>
            <a:spLocks noGrp="1"/>
          </p:cNvSpPr>
          <p:nvPr>
            <p:ph type="ctrTitle" hasCustomPrompt="1"/>
            <p:custDataLst>
              <p:tags r:id="rId3"/>
            </p:custDataLst>
          </p:nvPr>
        </p:nvSpPr>
        <p:spPr>
          <a:xfrm>
            <a:off x="845713" y="1288864"/>
            <a:ext cx="6892636" cy="1800000"/>
          </a:xfrm>
        </p:spPr>
        <p:txBody>
          <a:bodyPr anchor="b">
            <a:normAutofit/>
          </a:bodyPr>
          <a:lstStyle>
            <a:lvl1pPr algn="l">
              <a:lnSpc>
                <a:spcPct val="100000"/>
              </a:lnSpc>
              <a:defRPr sz="6600">
                <a:gradFill>
                  <a:gsLst>
                    <a:gs pos="0">
                      <a:srgbClr val="FFFFFF"/>
                    </a:gs>
                    <a:gs pos="85000">
                      <a:schemeClr val="accent1"/>
                    </a:gs>
                  </a:gsLst>
                  <a:lin ang="2700000" scaled="0"/>
                </a:gradFill>
              </a:defRPr>
            </a:lvl1pPr>
          </a:lstStyle>
          <a:p>
            <a:r>
              <a:rPr lang="zh-CN" altLang="en-US"/>
              <a:t>单击编辑母版标题</a:t>
            </a:r>
            <a:endParaRPr lang="zh-CN" altLang="en-US"/>
          </a:p>
        </p:txBody>
      </p:sp>
      <p:sp>
        <p:nvSpPr>
          <p:cNvPr id="1048766" name="文本占位符 9"/>
          <p:cNvSpPr>
            <a:spLocks noGrp="1"/>
          </p:cNvSpPr>
          <p:nvPr>
            <p:ph type="body" sz="quarter" idx="13" hasCustomPrompt="1"/>
            <p:custDataLst>
              <p:tags r:id="rId4"/>
            </p:custDataLst>
          </p:nvPr>
        </p:nvSpPr>
        <p:spPr>
          <a:xfrm>
            <a:off x="838200" y="324000"/>
            <a:ext cx="6892636" cy="504000"/>
          </a:xfrm>
          <a:noFill/>
        </p:spPr>
        <p:txBody>
          <a:bodyPr anchor="ctr">
            <a:normAutofit/>
          </a:bodyPr>
          <a:lstStyle>
            <a:lvl1pPr marL="0" indent="0">
              <a:lnSpc>
                <a:spcPct val="100000"/>
              </a:lnSpc>
              <a:buNone/>
              <a:defRPr sz="1100">
                <a:gradFill>
                  <a:gsLst>
                    <a:gs pos="0">
                      <a:srgbClr val="FFFFFF"/>
                    </a:gs>
                    <a:gs pos="85000">
                      <a:schemeClr val="accent1"/>
                    </a:gs>
                  </a:gsLst>
                  <a:lin ang="2700000" scaled="0"/>
                </a:gradFill>
              </a:defRPr>
            </a:lvl1pPr>
          </a:lstStyle>
          <a:p>
            <a:pPr lvl="0"/>
            <a:r>
              <a:rPr lang="zh-CN" altLang="en-US"/>
              <a:t>公司名占位符</a:t>
            </a:r>
            <a:endParaRPr lang="zh-CN" altLang="en-US"/>
          </a:p>
        </p:txBody>
      </p:sp>
      <p:sp>
        <p:nvSpPr>
          <p:cNvPr id="1048768" name="文本占位符 23"/>
          <p:cNvSpPr>
            <a:spLocks noGrp="1"/>
          </p:cNvSpPr>
          <p:nvPr>
            <p:ph type="body" sz="quarter" idx="17" hasCustomPrompt="1"/>
            <p:custDataLst>
              <p:tags r:id="rId5"/>
            </p:custDataLst>
          </p:nvPr>
        </p:nvSpPr>
        <p:spPr>
          <a:xfrm>
            <a:off x="1163207" y="3307686"/>
            <a:ext cx="5785996" cy="504000"/>
          </a:xfrm>
        </p:spPr>
        <p:txBody>
          <a:bodyPr anchor="ctr">
            <a:normAutofit/>
          </a:bodyPr>
          <a:lstStyle>
            <a:lvl1pPr marL="0" indent="0" algn="l">
              <a:lnSpc>
                <a:spcPct val="100000"/>
              </a:lnSpc>
              <a:buNone/>
              <a:defRPr sz="1800">
                <a:gradFill>
                  <a:gsLst>
                    <a:gs pos="0">
                      <a:srgbClr val="FFFFFF"/>
                    </a:gs>
                    <a:gs pos="85000">
                      <a:schemeClr val="accent1"/>
                    </a:gs>
                  </a:gsLst>
                  <a:lin ang="2700000" scaled="0"/>
                </a:gradFill>
              </a:defRPr>
            </a:lvl1pPr>
          </a:lstStyle>
          <a:p>
            <a:pPr lvl="0"/>
            <a:r>
              <a:rPr lang="zh-CN" altLang="en-US"/>
              <a:t>署名占位符</a:t>
            </a:r>
            <a:endParaRPr lang="zh-CN" altLang="en-US"/>
          </a:p>
        </p:txBody>
      </p:sp>
      <p:cxnSp>
        <p:nvCxnSpPr>
          <p:cNvPr id="3145731" name="直接连接符 16"/>
          <p:cNvCxnSpPr/>
          <p:nvPr userDrawn="1">
            <p:custDataLst>
              <p:tags r:id="rId6"/>
            </p:custDataLst>
          </p:nvPr>
        </p:nvCxnSpPr>
        <p:spPr>
          <a:xfrm flipH="1">
            <a:off x="892921" y="3439172"/>
            <a:ext cx="0" cy="242570"/>
          </a:xfrm>
          <a:prstGeom prst="line">
            <a:avLst/>
          </a:prstGeom>
          <a:solidFill>
            <a:srgbClr val="21D29E"/>
          </a:solidFill>
          <a:ln w="50800" cap="rnd">
            <a:solidFill>
              <a:schemeClr val="accent1"/>
            </a:solidFill>
          </a:ln>
          <a:effectLst>
            <a:outerShdw blurRad="63500" sx="102000" sy="102000" algn="ctr" rotWithShape="0">
              <a:schemeClr val="accent1">
                <a:alpha val="38000"/>
              </a:schemeClr>
            </a:outerShdw>
          </a:effectLst>
        </p:spPr>
        <p:style>
          <a:lnRef idx="2">
            <a:schemeClr val="accent1">
              <a:shade val="50000"/>
            </a:schemeClr>
          </a:lnRef>
          <a:fillRef idx="1">
            <a:schemeClr val="accent1"/>
          </a:fillRef>
          <a:effectRef idx="0">
            <a:schemeClr val="accent1"/>
          </a:effectRef>
          <a:fontRef idx="minor">
            <a:schemeClr val="lt1"/>
          </a:fontRef>
        </p:style>
      </p:cxn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8.xml" /><Relationship Id="rId13" Type="http://schemas.openxmlformats.org/officeDocument/2006/relationships/tags" Target="../tags/tag59.xml" /><Relationship Id="rId14" Type="http://schemas.openxmlformats.org/officeDocument/2006/relationships/tags" Target="../tags/tag60.xml" /><Relationship Id="rId15" Type="http://schemas.openxmlformats.org/officeDocument/2006/relationships/tags" Target="../tags/tag61.xml" /><Relationship Id="rId16" Type="http://schemas.openxmlformats.org/officeDocument/2006/relationships/tags" Target="../tags/tag62.xml" /><Relationship Id="rId17" Type="http://schemas.openxmlformats.org/officeDocument/2006/relationships/tags" Target="../tags/tag63.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6"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17"/>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tags" Target="../tags/tag6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tags" Target="../tags/tag83.xml" /><Relationship Id="rId18" Type="http://schemas.openxmlformats.org/officeDocument/2006/relationships/tags" Target="../tags/tag84.xml" /><Relationship Id="rId19" Type="http://schemas.openxmlformats.org/officeDocument/2006/relationships/tags" Target="../tags/tag85.xml" /><Relationship Id="rId2" Type="http://schemas.openxmlformats.org/officeDocument/2006/relationships/notesSlide" Target="../notesSlides/notesSlide2.xml" /><Relationship Id="rId20" Type="http://schemas.openxmlformats.org/officeDocument/2006/relationships/tags" Target="../tags/tag86.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tags" Target="../tags/tag72.xml" /><Relationship Id="rId7" Type="http://schemas.openxmlformats.org/officeDocument/2006/relationships/tags" Target="../tags/tag73.xml" /><Relationship Id="rId8" Type="http://schemas.openxmlformats.org/officeDocument/2006/relationships/tags" Target="../tags/tag74.xml" /><Relationship Id="rId9" Type="http://schemas.openxmlformats.org/officeDocument/2006/relationships/tags" Target="../tags/tag7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7.xml" /><Relationship Id="rId3" Type="http://schemas.openxmlformats.org/officeDocument/2006/relationships/tags" Target="../tags/tag88.xml" /><Relationship Id="rId4" Type="http://schemas.openxmlformats.org/officeDocument/2006/relationships/tags" Target="../tags/tag8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06.xml" /><Relationship Id="rId11" Type="http://schemas.openxmlformats.org/officeDocument/2006/relationships/tags" Target="../tags/tag107.xml" /><Relationship Id="rId12" Type="http://schemas.openxmlformats.org/officeDocument/2006/relationships/tags" Target="../tags/tag108.xml" /><Relationship Id="rId13" Type="http://schemas.openxmlformats.org/officeDocument/2006/relationships/tags" Target="../tags/tag109.xml" /><Relationship Id="rId14" Type="http://schemas.openxmlformats.org/officeDocument/2006/relationships/tags" Target="../tags/tag110.xml" /><Relationship Id="rId15" Type="http://schemas.openxmlformats.org/officeDocument/2006/relationships/tags" Target="../tags/tag111.xml" /><Relationship Id="rId16" Type="http://schemas.openxmlformats.org/officeDocument/2006/relationships/tags" Target="../tags/tag112.xml" /><Relationship Id="rId17" Type="http://schemas.openxmlformats.org/officeDocument/2006/relationships/tags" Target="../tags/tag113.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 Id="rId9" Type="http://schemas.openxmlformats.org/officeDocument/2006/relationships/tags" Target="../tags/tag10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2.xml" /><Relationship Id="rId11" Type="http://schemas.openxmlformats.org/officeDocument/2006/relationships/tags" Target="../tags/tag123.xml" /><Relationship Id="rId12" Type="http://schemas.openxmlformats.org/officeDocument/2006/relationships/tags" Target="../tags/tag124.xml" /><Relationship Id="rId13" Type="http://schemas.openxmlformats.org/officeDocument/2006/relationships/tags" Target="../tags/tag125.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tags" Target="../tags/tag119.xml" /><Relationship Id="rId8" Type="http://schemas.openxmlformats.org/officeDocument/2006/relationships/tags" Target="../tags/tag120.xml" /><Relationship Id="rId9" Type="http://schemas.openxmlformats.org/officeDocument/2006/relationships/tags" Target="../tags/tag12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7.xml" /><Relationship Id="rId11" Type="http://schemas.openxmlformats.org/officeDocument/2006/relationships/tags" Target="../tags/tag138.xml" /><Relationship Id="rId12" Type="http://schemas.openxmlformats.org/officeDocument/2006/relationships/tags" Target="../tags/tag139.xml" /><Relationship Id="rId13" Type="http://schemas.openxmlformats.org/officeDocument/2006/relationships/tags" Target="../tags/tag140.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 Id="rId5" Type="http://schemas.openxmlformats.org/officeDocument/2006/relationships/tags" Target="../tags/tag132.xml" /><Relationship Id="rId6" Type="http://schemas.openxmlformats.org/officeDocument/2006/relationships/tags" Target="../tags/tag133.xml" /><Relationship Id="rId7" Type="http://schemas.openxmlformats.org/officeDocument/2006/relationships/tags" Target="../tags/tag134.xml" /><Relationship Id="rId8" Type="http://schemas.openxmlformats.org/officeDocument/2006/relationships/tags" Target="../tags/tag135.xml" /><Relationship Id="rId9" Type="http://schemas.openxmlformats.org/officeDocument/2006/relationships/tags" Target="../tags/tag13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9.xml" /><Relationship Id="rId11" Type="http://schemas.openxmlformats.org/officeDocument/2006/relationships/tags" Target="../tags/tag150.xml" /><Relationship Id="rId12" Type="http://schemas.openxmlformats.org/officeDocument/2006/relationships/tags" Target="../tags/tag151.xml" /><Relationship Id="rId13" Type="http://schemas.openxmlformats.org/officeDocument/2006/relationships/tags" Target="../tags/tag152.xml" /><Relationship Id="rId2" Type="http://schemas.openxmlformats.org/officeDocument/2006/relationships/tags" Target="../tags/tag141.xml"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tags" Target="../tags/tag144.xml" /><Relationship Id="rId6" Type="http://schemas.openxmlformats.org/officeDocument/2006/relationships/tags" Target="../tags/tag145.xml" /><Relationship Id="rId7" Type="http://schemas.openxmlformats.org/officeDocument/2006/relationships/tags" Target="../tags/tag146.xml" /><Relationship Id="rId8" Type="http://schemas.openxmlformats.org/officeDocument/2006/relationships/tags" Target="../tags/tag147.xml" /><Relationship Id="rId9" Type="http://schemas.openxmlformats.org/officeDocument/2006/relationships/tags" Target="../tags/tag14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1.xml" /><Relationship Id="rId11" Type="http://schemas.openxmlformats.org/officeDocument/2006/relationships/tags" Target="../tags/tag162.xml" /><Relationship Id="rId12" Type="http://schemas.openxmlformats.org/officeDocument/2006/relationships/tags" Target="../tags/tag163.xml" /><Relationship Id="rId13" Type="http://schemas.openxmlformats.org/officeDocument/2006/relationships/tags" Target="../tags/tag164.xml" /><Relationship Id="rId14" Type="http://schemas.openxmlformats.org/officeDocument/2006/relationships/tags" Target="../tags/tag165.xml" /><Relationship Id="rId15" Type="http://schemas.openxmlformats.org/officeDocument/2006/relationships/tags" Target="../tags/tag166.xml" /><Relationship Id="rId16" Type="http://schemas.openxmlformats.org/officeDocument/2006/relationships/tags" Target="../tags/tag167.xml" /><Relationship Id="rId17" Type="http://schemas.openxmlformats.org/officeDocument/2006/relationships/tags" Target="../tags/tag168.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7.xml" /><Relationship Id="rId11" Type="http://schemas.openxmlformats.org/officeDocument/2006/relationships/tags" Target="../tags/tag178.xml" /><Relationship Id="rId12" Type="http://schemas.openxmlformats.org/officeDocument/2006/relationships/tags" Target="../tags/tag179.xml" /><Relationship Id="rId13" Type="http://schemas.openxmlformats.org/officeDocument/2006/relationships/tags" Target="../tags/tag180.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 Id="rId5" Type="http://schemas.openxmlformats.org/officeDocument/2006/relationships/tags" Target="../tags/tag172.xml" /><Relationship Id="rId6" Type="http://schemas.openxmlformats.org/officeDocument/2006/relationships/tags" Target="../tags/tag173.xml" /><Relationship Id="rId7" Type="http://schemas.openxmlformats.org/officeDocument/2006/relationships/tags" Target="../tags/tag174.xml" /><Relationship Id="rId8" Type="http://schemas.openxmlformats.org/officeDocument/2006/relationships/tags" Target="../tags/tag175.xml" /><Relationship Id="rId9" Type="http://schemas.openxmlformats.org/officeDocument/2006/relationships/tags" Target="../tags/tag17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2.xml" /><Relationship Id="rId11" Type="http://schemas.openxmlformats.org/officeDocument/2006/relationships/tags" Target="../tags/tag193.xml" /><Relationship Id="rId12" Type="http://schemas.openxmlformats.org/officeDocument/2006/relationships/tags" Target="../tags/tag194.xml" /><Relationship Id="rId13" Type="http://schemas.openxmlformats.org/officeDocument/2006/relationships/tags" Target="../tags/tag195.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tags" Target="../tags/tag188.xml" /><Relationship Id="rId7" Type="http://schemas.openxmlformats.org/officeDocument/2006/relationships/tags" Target="../tags/tag189.xml" /><Relationship Id="rId8" Type="http://schemas.openxmlformats.org/officeDocument/2006/relationships/tags" Target="../tags/tag190.xml" /><Relationship Id="rId9" Type="http://schemas.openxmlformats.org/officeDocument/2006/relationships/tags" Target="../tags/tag19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4.xml" /><Relationship Id="rId11" Type="http://schemas.openxmlformats.org/officeDocument/2006/relationships/tags" Target="../tags/tag205.xml" /><Relationship Id="rId12" Type="http://schemas.openxmlformats.org/officeDocument/2006/relationships/tags" Target="../tags/tag206.xml" /><Relationship Id="rId13" Type="http://schemas.openxmlformats.org/officeDocument/2006/relationships/tags" Target="../tags/tag207.xml" /><Relationship Id="rId14" Type="http://schemas.openxmlformats.org/officeDocument/2006/relationships/tags" Target="../tags/tag208.xml" /><Relationship Id="rId15" Type="http://schemas.openxmlformats.org/officeDocument/2006/relationships/tags" Target="../tags/tag209.xml" /><Relationship Id="rId16" Type="http://schemas.openxmlformats.org/officeDocument/2006/relationships/tags" Target="../tags/tag210.xml" /><Relationship Id="rId17" Type="http://schemas.openxmlformats.org/officeDocument/2006/relationships/tags" Target="../tags/tag211.xml" /><Relationship Id="rId18" Type="http://schemas.openxmlformats.org/officeDocument/2006/relationships/tags" Target="../tags/tag212.xml" /><Relationship Id="rId19" Type="http://schemas.openxmlformats.org/officeDocument/2006/relationships/tags" Target="../tags/tag213.xml" /><Relationship Id="rId2" Type="http://schemas.openxmlformats.org/officeDocument/2006/relationships/tags" Target="../tags/tag196.xml" /><Relationship Id="rId20" Type="http://schemas.openxmlformats.org/officeDocument/2006/relationships/tags" Target="../tags/tag214.xml" /><Relationship Id="rId21" Type="http://schemas.openxmlformats.org/officeDocument/2006/relationships/tags" Target="../tags/tag215.xml" /><Relationship Id="rId3" Type="http://schemas.openxmlformats.org/officeDocument/2006/relationships/tags" Target="../tags/tag197.xml" /><Relationship Id="rId4" Type="http://schemas.openxmlformats.org/officeDocument/2006/relationships/tags" Target="../tags/tag198.xml" /><Relationship Id="rId5" Type="http://schemas.openxmlformats.org/officeDocument/2006/relationships/tags" Target="../tags/tag199.xml" /><Relationship Id="rId6" Type="http://schemas.openxmlformats.org/officeDocument/2006/relationships/tags" Target="../tags/tag200.xml" /><Relationship Id="rId7" Type="http://schemas.openxmlformats.org/officeDocument/2006/relationships/tags" Target="../tags/tag201.xml" /><Relationship Id="rId8" Type="http://schemas.openxmlformats.org/officeDocument/2006/relationships/tags" Target="../tags/tag202.xml" /><Relationship Id="rId9" Type="http://schemas.openxmlformats.org/officeDocument/2006/relationships/tags" Target="../tags/tag20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6.xml" /><Relationship Id="rId3" Type="http://schemas.openxmlformats.org/officeDocument/2006/relationships/tags" Target="../tags/tag217.xml" /><Relationship Id="rId4" Type="http://schemas.openxmlformats.org/officeDocument/2006/relationships/tags" Target="../tags/tag218.xml" /><Relationship Id="rId5" Type="http://schemas.openxmlformats.org/officeDocument/2006/relationships/tags" Target="../tags/tag219.xml" /><Relationship Id="rId6" Type="http://schemas.openxmlformats.org/officeDocument/2006/relationships/tags" Target="../tags/tag220.xml" /><Relationship Id="rId7" Type="http://schemas.openxmlformats.org/officeDocument/2006/relationships/tags" Target="../tags/tag221.xml" /><Relationship Id="rId8" Type="http://schemas.openxmlformats.org/officeDocument/2006/relationships/tags" Target="../tags/tag222.xml" /><Relationship Id="rId9" Type="http://schemas.openxmlformats.org/officeDocument/2006/relationships/tags" Target="../tags/tag22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2.xml" /><Relationship Id="rId11" Type="http://schemas.openxmlformats.org/officeDocument/2006/relationships/tags" Target="../tags/tag233.xml" /><Relationship Id="rId12" Type="http://schemas.openxmlformats.org/officeDocument/2006/relationships/tags" Target="../tags/tag234.xml" /><Relationship Id="rId13" Type="http://schemas.openxmlformats.org/officeDocument/2006/relationships/tags" Target="../tags/tag235.xml" /><Relationship Id="rId14" Type="http://schemas.openxmlformats.org/officeDocument/2006/relationships/tags" Target="../tags/tag236.xml" /><Relationship Id="rId15" Type="http://schemas.openxmlformats.org/officeDocument/2006/relationships/tags" Target="../tags/tag237.xml" /><Relationship Id="rId16" Type="http://schemas.openxmlformats.org/officeDocument/2006/relationships/tags" Target="../tags/tag238.xml" /><Relationship Id="rId17" Type="http://schemas.openxmlformats.org/officeDocument/2006/relationships/tags" Target="../tags/tag239.xml" /><Relationship Id="rId18" Type="http://schemas.openxmlformats.org/officeDocument/2006/relationships/tags" Target="../tags/tag240.xml" /><Relationship Id="rId19" Type="http://schemas.openxmlformats.org/officeDocument/2006/relationships/tags" Target="../tags/tag241.xml" /><Relationship Id="rId2" Type="http://schemas.openxmlformats.org/officeDocument/2006/relationships/tags" Target="../tags/tag224.xml" /><Relationship Id="rId20" Type="http://schemas.openxmlformats.org/officeDocument/2006/relationships/tags" Target="../tags/tag242.xml" /><Relationship Id="rId21" Type="http://schemas.openxmlformats.org/officeDocument/2006/relationships/tags" Target="../tags/tag243.xml" /><Relationship Id="rId22" Type="http://schemas.openxmlformats.org/officeDocument/2006/relationships/tags" Target="../tags/tag244.xml" /><Relationship Id="rId23" Type="http://schemas.openxmlformats.org/officeDocument/2006/relationships/tags" Target="../tags/tag245.xml" /><Relationship Id="rId24" Type="http://schemas.openxmlformats.org/officeDocument/2006/relationships/tags" Target="../tags/tag246.xml" /><Relationship Id="rId25" Type="http://schemas.openxmlformats.org/officeDocument/2006/relationships/tags" Target="../tags/tag247.xml" /><Relationship Id="rId26" Type="http://schemas.openxmlformats.org/officeDocument/2006/relationships/tags" Target="../tags/tag248.xml" /><Relationship Id="rId27" Type="http://schemas.openxmlformats.org/officeDocument/2006/relationships/tags" Target="../tags/tag249.xml" /><Relationship Id="rId28" Type="http://schemas.openxmlformats.org/officeDocument/2006/relationships/tags" Target="../tags/tag250.xml" /><Relationship Id="rId29" Type="http://schemas.openxmlformats.org/officeDocument/2006/relationships/tags" Target="../tags/tag251.xml" /><Relationship Id="rId3" Type="http://schemas.openxmlformats.org/officeDocument/2006/relationships/tags" Target="../tags/tag225.xml" /><Relationship Id="rId30" Type="http://schemas.openxmlformats.org/officeDocument/2006/relationships/tags" Target="../tags/tag252.xml" /><Relationship Id="rId4" Type="http://schemas.openxmlformats.org/officeDocument/2006/relationships/tags" Target="../tags/tag226.xml" /><Relationship Id="rId5" Type="http://schemas.openxmlformats.org/officeDocument/2006/relationships/tags" Target="../tags/tag227.xml" /><Relationship Id="rId6" Type="http://schemas.openxmlformats.org/officeDocument/2006/relationships/tags" Target="../tags/tag228.xml" /><Relationship Id="rId7" Type="http://schemas.openxmlformats.org/officeDocument/2006/relationships/tags" Target="../tags/tag229.xml" /><Relationship Id="rId8" Type="http://schemas.openxmlformats.org/officeDocument/2006/relationships/tags" Target="../tags/tag230.xml" /><Relationship Id="rId9" Type="http://schemas.openxmlformats.org/officeDocument/2006/relationships/tags" Target="../tags/tag23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13602100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p:txBody>
          <a:bodyPr>
            <a:normAutofit fontScale="98333"/>
          </a:bodyPr>
          <a:lstStyle/>
          <a:p>
            <a:r>
              <a:rPr lang="zh-CN" altLang="en-US"/>
              <a:t>临床医学中的常见病例诊断</a:t>
            </a:r>
            <a:endParaRPr lang="zh-CN" altLang="en-US"/>
          </a:p>
        </p:txBody>
      </p:sp>
      <p:sp>
        <p:nvSpPr>
          <p:cNvPr id="1048650" name="副标题"/>
          <p:cNvSpPr>
            <a:spLocks noGrp="1"/>
          </p:cNvSpPr>
          <p:nvPr>
            <p:ph type="subTitle" idx="1"/>
            <p:custDataLst>
              <p:tags r:id="rId4"/>
            </p:custDataLst>
          </p:nvPr>
        </p:nvSpPr>
        <p:spPr/>
        <p:txBody>
          <a:bodyPr/>
          <a:lstStyle/>
          <a:p>
            <a:r>
              <a:rPr lang="zh-CN" altLang="en-US"/>
              <a:t>单击此处添加副标题</a:t>
            </a:r>
            <a:endParaRPr lang="zh-CN" altLang="en-US"/>
          </a:p>
        </p:txBody>
      </p:sp>
      <p:sp>
        <p:nvSpPr>
          <p:cNvPr id="1048652" name="联系方式"/>
          <p:cNvSpPr>
            <a:spLocks noGrp="1"/>
          </p:cNvSpPr>
          <p:nvPr>
            <p:ph type="body" sz="quarter" idx="13"/>
            <p:custDataLst>
              <p:tags r:id="rId5"/>
            </p:custDataLst>
          </p:nvPr>
        </p:nvSpPr>
        <p:spPr/>
        <p:txBody>
          <a:bodyPr>
            <a:normAutofit/>
          </a:bodyPr>
          <a:lstStyle/>
          <a:p>
            <a:pPr marL="0" indent="0">
              <a:buNone/>
            </a:pPr>
            <a:r>
              <a:rPr lang="en-US" altLang="zh-CN"/>
              <a:t>YOUR LOGO</a:t>
            </a:r>
            <a:endParaRPr lang="en-US" altLang="zh-CN"/>
          </a:p>
        </p:txBody>
      </p:sp>
      <p:sp>
        <p:nvSpPr>
          <p:cNvPr id="1048654" name="署名"/>
          <p:cNvSpPr>
            <a:spLocks noGrp="1"/>
          </p:cNvSpPr>
          <p:nvPr>
            <p:ph type="body" sz="quarter" idx="17"/>
            <p:custDataLst>
              <p:tags r:id="rId6"/>
            </p:custDataLst>
          </p:nvPr>
        </p:nvSpPr>
        <p:spPr/>
        <p:txBody>
          <a:bodyPr/>
          <a:lstStyle/>
          <a:p>
            <a:r>
              <a:rPr lang="zh-CN" altLang="en-US"/>
              <a:t>汇报人：</a:t>
            </a:r>
            <a:r>
              <a:rPr lang="en-US" altLang="zh-CN"/>
              <a:t>A CLICK TO UNLIMITED POSSIBILITES</a:t>
            </a:r>
            <a:endParaRPr lang="zh-CN" altLang="en-US"/>
          </a:p>
        </p:txBody>
      </p:sp>
    </p:spTree>
    <p:custDataLst>
      <p:tags r:id="rId7"/>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78" name="标题"/>
          <p:cNvSpPr>
            <a:spLocks noGrp="1"/>
          </p:cNvSpPr>
          <p:nvPr>
            <p:ph type="title"/>
            <p:custDataLst>
              <p:tags r:id="rId3"/>
            </p:custDataLst>
          </p:nvPr>
        </p:nvSpPr>
        <p:spPr>
          <a:xfrm>
            <a:off x="548293" y="5037135"/>
            <a:ext cx="5285241" cy="1081088"/>
          </a:xfrm>
        </p:spPr>
        <p:txBody>
          <a:bodyPr/>
          <a:lstStyle/>
          <a:p>
            <a:r>
              <a:rPr lang="en-US" altLang="zh-CN"/>
              <a:t>目录</a:t>
            </a:r>
            <a:endParaRPr lang="en-US" altLang="zh-CN"/>
          </a:p>
        </p:txBody>
      </p:sp>
      <p:cxnSp>
        <p:nvCxnSpPr>
          <p:cNvPr id="3145735" name="直接连接符 13"/>
          <p:cNvCxnSpPr/>
          <p:nvPr>
            <p:custDataLst>
              <p:tags r:id="rId4"/>
            </p:custDataLst>
          </p:nvPr>
        </p:nvCxnSpPr>
        <p:spPr>
          <a:xfrm>
            <a:off x="501161" y="6318738"/>
            <a:ext cx="5008685" cy="0"/>
          </a:xfrm>
          <a:prstGeom prst="line">
            <a:avLst/>
          </a:prstGeom>
          <a:ln>
            <a:gradFill flip="none" rotWithShape="1">
              <a:gsLst>
                <a:gs pos="0">
                  <a:schemeClr val="accent1"/>
                </a:gs>
                <a:gs pos="100000">
                  <a:schemeClr val="accent1">
                    <a:alpha val="0"/>
                  </a:schemeClr>
                </a:gs>
              </a:gsLst>
              <a:lin ang="10800000" scaled="1"/>
            </a:gradFill>
          </a:ln>
        </p:spPr>
        <p:style>
          <a:lnRef idx="1">
            <a:schemeClr val="accent1"/>
          </a:lnRef>
          <a:fillRef idx="0">
            <a:schemeClr val="accent1"/>
          </a:fillRef>
          <a:effectRef idx="0">
            <a:schemeClr val="accent1"/>
          </a:effectRef>
          <a:fontRef idx="minor">
            <a:schemeClr val="tx1"/>
          </a:fontRef>
        </p:style>
      </p:cxnSp>
      <p:sp>
        <p:nvSpPr>
          <p:cNvPr id="1048780" name="序号"/>
          <p:cNvSpPr txBox="1"/>
          <p:nvPr>
            <p:custDataLst>
              <p:tags r:id="rId5"/>
            </p:custDataLst>
          </p:nvPr>
        </p:nvSpPr>
        <p:spPr>
          <a:xfrm>
            <a:off x="4456430" y="226822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03.</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82" name="项标题"/>
          <p:cNvSpPr txBox="1"/>
          <p:nvPr>
            <p:custDataLst>
              <p:tags r:id="rId6"/>
            </p:custDataLst>
          </p:nvPr>
        </p:nvSpPr>
        <p:spPr>
          <a:xfrm>
            <a:off x="5917565" y="235966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kern="0" spc="100">
                <a:solidFill>
                  <a:schemeClr val="lt1">
                    <a:lumMod val="100000"/>
                  </a:schemeClr>
                </a:solidFill>
                <a:latin typeface="+中文标题" charset="0"/>
                <a:ea typeface="+mj-ea"/>
              </a:rPr>
              <a:t>消化系统常见病例</a:t>
            </a:r>
            <a:endParaRPr lang="zh-CN" altLang="en-US" sz="2400" b="1" kern="0" spc="100">
              <a:solidFill>
                <a:schemeClr val="lt1">
                  <a:lumMod val="100000"/>
                </a:schemeClr>
              </a:solidFill>
              <a:latin typeface="+中文标题" charset="0"/>
              <a:ea typeface="+mj-ea"/>
            </a:endParaRPr>
          </a:p>
        </p:txBody>
      </p:sp>
      <p:sp>
        <p:nvSpPr>
          <p:cNvPr id="1048784" name="序号"/>
          <p:cNvSpPr txBox="1"/>
          <p:nvPr>
            <p:custDataLst>
              <p:tags r:id="rId7"/>
            </p:custDataLst>
          </p:nvPr>
        </p:nvSpPr>
        <p:spPr>
          <a:xfrm>
            <a:off x="8014970" y="226822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04.</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86" name="项标题"/>
          <p:cNvSpPr txBox="1"/>
          <p:nvPr>
            <p:custDataLst>
              <p:tags r:id="rId8"/>
            </p:custDataLst>
          </p:nvPr>
        </p:nvSpPr>
        <p:spPr>
          <a:xfrm>
            <a:off x="9476105" y="235966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kern="0" spc="100">
                <a:solidFill>
                  <a:schemeClr val="lt1">
                    <a:lumMod val="100000"/>
                  </a:schemeClr>
                </a:solidFill>
                <a:latin typeface="+中文标题" charset="0"/>
                <a:ea typeface="+mj-ea"/>
              </a:rPr>
              <a:t>心血管系统常见病例</a:t>
            </a:r>
            <a:endParaRPr lang="zh-CN" altLang="en-US" sz="2400" b="1" kern="0" spc="100">
              <a:solidFill>
                <a:schemeClr val="lt1">
                  <a:lumMod val="100000"/>
                </a:schemeClr>
              </a:solidFill>
              <a:latin typeface="+中文标题" charset="0"/>
              <a:ea typeface="+mj-ea"/>
            </a:endParaRPr>
          </a:p>
        </p:txBody>
      </p:sp>
      <p:cxnSp>
        <p:nvCxnSpPr>
          <p:cNvPr id="3145737" name="直接连接符 7"/>
          <p:cNvCxnSpPr/>
          <p:nvPr>
            <p:custDataLst>
              <p:tags r:id="rId9"/>
            </p:custDataLst>
          </p:nvPr>
        </p:nvCxnSpPr>
        <p:spPr>
          <a:xfrm>
            <a:off x="3200400" y="3285490"/>
            <a:ext cx="8575675" cy="0"/>
          </a:xfrm>
          <a:prstGeom prst="line">
            <a:avLst/>
          </a:prstGeom>
          <a:ln>
            <a:gradFill flip="none" rotWithShape="1">
              <a:gsLst>
                <a:gs pos="0">
                  <a:schemeClr val="accent1">
                    <a:alpha val="50000"/>
                  </a:schemeClr>
                </a:gs>
                <a:gs pos="100000">
                  <a:schemeClr val="accent1">
                    <a:alpha val="0"/>
                  </a:schemeClr>
                </a:gs>
              </a:gsLst>
              <a:lin ang="10800000" scaled="1"/>
            </a:gradFill>
          </a:ln>
        </p:spPr>
        <p:style>
          <a:lnRef idx="1">
            <a:schemeClr val="accent1"/>
          </a:lnRef>
          <a:fillRef idx="0">
            <a:schemeClr val="accent1"/>
          </a:fillRef>
          <a:effectRef idx="0">
            <a:schemeClr val="accent1"/>
          </a:effectRef>
          <a:fontRef idx="minor">
            <a:schemeClr val="tx1"/>
          </a:fontRef>
        </p:style>
      </p:cxnSp>
      <p:sp>
        <p:nvSpPr>
          <p:cNvPr id="1048788" name="序号"/>
          <p:cNvSpPr txBox="1"/>
          <p:nvPr>
            <p:custDataLst>
              <p:tags r:id="rId10"/>
            </p:custDataLst>
          </p:nvPr>
        </p:nvSpPr>
        <p:spPr>
          <a:xfrm>
            <a:off x="4456430" y="355219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05.</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90" name="项标题"/>
          <p:cNvSpPr txBox="1"/>
          <p:nvPr>
            <p:custDataLst>
              <p:tags r:id="rId11"/>
            </p:custDataLst>
          </p:nvPr>
        </p:nvSpPr>
        <p:spPr>
          <a:xfrm>
            <a:off x="5917565" y="364363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kern="0" spc="100">
                <a:solidFill>
                  <a:schemeClr val="lt1">
                    <a:lumMod val="100000"/>
                  </a:schemeClr>
                </a:solidFill>
                <a:latin typeface="+中文标题" charset="0"/>
                <a:ea typeface="+mj-ea"/>
              </a:rPr>
              <a:t>神经系统常见病例</a:t>
            </a:r>
            <a:endParaRPr lang="zh-CN" altLang="en-US" sz="2400" b="1" kern="0" spc="100">
              <a:solidFill>
                <a:schemeClr val="lt1">
                  <a:lumMod val="100000"/>
                </a:schemeClr>
              </a:solidFill>
              <a:latin typeface="+中文标题" charset="0"/>
              <a:ea typeface="+mj-ea"/>
            </a:endParaRPr>
          </a:p>
        </p:txBody>
      </p:sp>
      <p:sp>
        <p:nvSpPr>
          <p:cNvPr id="1048792" name="序号"/>
          <p:cNvSpPr txBox="1"/>
          <p:nvPr>
            <p:custDataLst>
              <p:tags r:id="rId12"/>
            </p:custDataLst>
          </p:nvPr>
        </p:nvSpPr>
        <p:spPr>
          <a:xfrm>
            <a:off x="8014970" y="355219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06.</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94" name="项标题"/>
          <p:cNvSpPr txBox="1"/>
          <p:nvPr>
            <p:custDataLst>
              <p:tags r:id="rId13"/>
            </p:custDataLst>
          </p:nvPr>
        </p:nvSpPr>
        <p:spPr>
          <a:xfrm>
            <a:off x="9476105" y="364363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kern="0" spc="100">
                <a:solidFill>
                  <a:schemeClr val="lt1">
                    <a:lumMod val="100000"/>
                  </a:schemeClr>
                </a:solidFill>
                <a:latin typeface="+中文标题" charset="0"/>
                <a:ea typeface="+mj-ea"/>
              </a:rPr>
              <a:t>内分泌与代谢性疾病常见病例</a:t>
            </a:r>
            <a:endParaRPr lang="zh-CN" altLang="en-US" sz="2400" b="1" kern="0" spc="100">
              <a:solidFill>
                <a:schemeClr val="lt1">
                  <a:lumMod val="100000"/>
                </a:schemeClr>
              </a:solidFill>
              <a:latin typeface="+中文标题" charset="0"/>
              <a:ea typeface="+mj-ea"/>
            </a:endParaRPr>
          </a:p>
        </p:txBody>
      </p:sp>
      <p:cxnSp>
        <p:nvCxnSpPr>
          <p:cNvPr id="3145739" name="直接连接符 14"/>
          <p:cNvCxnSpPr/>
          <p:nvPr>
            <p:custDataLst>
              <p:tags r:id="rId14"/>
            </p:custDataLst>
          </p:nvPr>
        </p:nvCxnSpPr>
        <p:spPr>
          <a:xfrm>
            <a:off x="5560060" y="4542155"/>
            <a:ext cx="6216015" cy="0"/>
          </a:xfrm>
          <a:prstGeom prst="line">
            <a:avLst/>
          </a:prstGeom>
          <a:ln>
            <a:gradFill flip="none" rotWithShape="1">
              <a:gsLst>
                <a:gs pos="0">
                  <a:schemeClr val="accent1">
                    <a:alpha val="50000"/>
                  </a:schemeClr>
                </a:gs>
                <a:gs pos="100000">
                  <a:schemeClr val="accent1">
                    <a:alpha val="0"/>
                  </a:schemeClr>
                </a:gs>
              </a:gsLst>
              <a:lin ang="10800000" scaled="1"/>
            </a:gradFill>
          </a:ln>
        </p:spPr>
        <p:style>
          <a:lnRef idx="1">
            <a:schemeClr val="accent1"/>
          </a:lnRef>
          <a:fillRef idx="0">
            <a:schemeClr val="accent1"/>
          </a:fillRef>
          <a:effectRef idx="0">
            <a:schemeClr val="accent1"/>
          </a:effectRef>
          <a:fontRef idx="minor">
            <a:schemeClr val="tx1"/>
          </a:fontRef>
        </p:style>
      </p:cxnSp>
      <p:sp>
        <p:nvSpPr>
          <p:cNvPr id="1048796" name="序号"/>
          <p:cNvSpPr txBox="1"/>
          <p:nvPr>
            <p:custDataLst>
              <p:tags r:id="rId15"/>
            </p:custDataLst>
          </p:nvPr>
        </p:nvSpPr>
        <p:spPr>
          <a:xfrm>
            <a:off x="4456430" y="98425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01.</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98" name="项标题"/>
          <p:cNvSpPr txBox="1"/>
          <p:nvPr>
            <p:custDataLst>
              <p:tags r:id="rId16"/>
            </p:custDataLst>
          </p:nvPr>
        </p:nvSpPr>
        <p:spPr>
          <a:xfrm>
            <a:off x="5917565" y="107569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kern="0" spc="100">
                <a:solidFill>
                  <a:schemeClr val="lt1">
                    <a:lumMod val="100000"/>
                  </a:schemeClr>
                </a:solidFill>
                <a:latin typeface="+中文标题" charset="0"/>
                <a:ea typeface="+mj-ea"/>
              </a:rPr>
              <a:t>常见病例概述</a:t>
            </a:r>
            <a:endParaRPr lang="zh-CN" altLang="en-US" sz="2400" b="1" kern="0" spc="100">
              <a:solidFill>
                <a:schemeClr val="lt1">
                  <a:lumMod val="100000"/>
                </a:schemeClr>
              </a:solidFill>
              <a:latin typeface="+中文标题" charset="0"/>
              <a:ea typeface="+mj-ea"/>
            </a:endParaRPr>
          </a:p>
        </p:txBody>
      </p:sp>
      <p:sp>
        <p:nvSpPr>
          <p:cNvPr id="1048800" name="序号"/>
          <p:cNvSpPr txBox="1"/>
          <p:nvPr>
            <p:custDataLst>
              <p:tags r:id="rId17"/>
            </p:custDataLst>
          </p:nvPr>
        </p:nvSpPr>
        <p:spPr>
          <a:xfrm>
            <a:off x="8014970" y="98425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02.</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802" name="项标题"/>
          <p:cNvSpPr txBox="1"/>
          <p:nvPr>
            <p:custDataLst>
              <p:tags r:id="rId18"/>
            </p:custDataLst>
          </p:nvPr>
        </p:nvSpPr>
        <p:spPr>
          <a:xfrm>
            <a:off x="9476105" y="107569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kern="0" spc="100">
                <a:solidFill>
                  <a:schemeClr val="lt1">
                    <a:lumMod val="100000"/>
                  </a:schemeClr>
                </a:solidFill>
                <a:latin typeface="+中文标题" charset="0"/>
                <a:ea typeface="+mj-ea"/>
              </a:rPr>
              <a:t>呼吸系统常见病例</a:t>
            </a:r>
            <a:endParaRPr lang="zh-CN" altLang="en-US" sz="2400" b="1" kern="0" spc="100">
              <a:solidFill>
                <a:schemeClr val="lt1">
                  <a:lumMod val="100000"/>
                </a:schemeClr>
              </a:solidFill>
              <a:latin typeface="+中文标题" charset="0"/>
              <a:ea typeface="+mj-ea"/>
            </a:endParaRPr>
          </a:p>
        </p:txBody>
      </p:sp>
      <p:cxnSp>
        <p:nvCxnSpPr>
          <p:cNvPr id="3145741" name="直接连接符 20"/>
          <p:cNvCxnSpPr/>
          <p:nvPr>
            <p:custDataLst>
              <p:tags r:id="rId19"/>
            </p:custDataLst>
          </p:nvPr>
        </p:nvCxnSpPr>
        <p:spPr>
          <a:xfrm>
            <a:off x="3200400" y="2001520"/>
            <a:ext cx="8575675" cy="0"/>
          </a:xfrm>
          <a:prstGeom prst="line">
            <a:avLst/>
          </a:prstGeom>
          <a:ln>
            <a:gradFill flip="none" rotWithShape="1">
              <a:gsLst>
                <a:gs pos="0">
                  <a:schemeClr val="accent1">
                    <a:alpha val="50000"/>
                  </a:schemeClr>
                </a:gs>
                <a:gs pos="100000">
                  <a:schemeClr val="accent1">
                    <a:alpha val="0"/>
                  </a:schemeClr>
                </a:gs>
              </a:gsLst>
              <a:lin ang="10800000" scaled="1"/>
            </a:gradFill>
          </a:ln>
        </p:spPr>
        <p:style>
          <a:lnRef idx="1">
            <a:schemeClr val="accent1"/>
          </a:lnRef>
          <a:fillRef idx="0">
            <a:schemeClr val="accent1"/>
          </a:fillRef>
          <a:effectRef idx="0">
            <a:schemeClr val="accent1"/>
          </a:effectRef>
          <a:fontRef idx="minor">
            <a:schemeClr val="tx1"/>
          </a:fontRef>
        </p:style>
      </p:cxnSp>
    </p:spTree>
    <p:custDataLst>
      <p:tags r:id="rId20"/>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32" name="标题"/>
          <p:cNvSpPr>
            <a:spLocks noGrp="1"/>
          </p:cNvSpPr>
          <p:nvPr>
            <p:ph type="title"/>
            <p:custDataLst>
              <p:tags r:id="rId2"/>
            </p:custDataLst>
          </p:nvPr>
        </p:nvSpPr>
        <p:spPr>
          <a:xfrm>
            <a:off x="990691" y="2308321"/>
            <a:ext cx="7841673" cy="1152000"/>
          </a:xfrm>
        </p:spPr>
        <p:txBody>
          <a:bodyPr/>
          <a:lstStyle/>
          <a:p>
            <a:r>
              <a:rPr lang="zh-CN" altLang="en-US"/>
              <a:t>常见病例概述</a:t>
            </a:r>
            <a:endParaRPr lang="zh-CN" altLang="en-US"/>
          </a:p>
        </p:txBody>
      </p:sp>
      <p:sp>
        <p:nvSpPr>
          <p:cNvPr id="1048834" name="节编号"/>
          <p:cNvSpPr>
            <a:spLocks noGrp="1"/>
          </p:cNvSpPr>
          <p:nvPr>
            <p:ph type="body" sz="quarter" idx="13"/>
            <p:custDataLst>
              <p:tags r:id="rId3"/>
            </p:custDataLst>
          </p:nvPr>
        </p:nvSpPr>
        <p:spPr>
          <a:xfrm>
            <a:off x="971405" y="442221"/>
            <a:ext cx="7841673" cy="2174364"/>
          </a:xfrm>
        </p:spPr>
        <p:txBody>
          <a:bodyPr>
            <a:normAutofit/>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68" name="标题 1"/>
          <p:cNvSpPr>
            <a:spLocks noGrp="1"/>
          </p:cNvSpPr>
          <p:nvPr>
            <p:ph type="title"/>
          </p:nvPr>
        </p:nvSpPr>
        <p:spPr/>
        <p:txBody>
          <a:bodyPr/>
          <a:lstStyle/>
          <a:p>
            <a:r>
              <a:rPr lang="zh-CN" altLang="en-US"/>
              <a:t>病例定义与分类</a:t>
            </a:r>
            <a:endParaRPr lang="zh-CN" altLang="en-US"/>
          </a:p>
        </p:txBody>
      </p:sp>
      <p:sp>
        <p:nvSpPr>
          <p:cNvPr id="1048870"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872"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874"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876"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878"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病例分类：根据疾病性质、症状、病因等进行分类，有助于临床诊断和治疗</a:t>
            </a:r>
            <a:endParaRPr lang="zh-CN" altLang="en-US" sz="1400" spc="150">
              <a:solidFill>
                <a:schemeClr val="tx1"/>
              </a:solidFill>
              <a:effectLst/>
              <a:latin typeface="+mn-ea"/>
              <a:sym typeface="+mn-ea"/>
            </a:endParaRPr>
          </a:p>
        </p:txBody>
      </p:sp>
      <p:sp>
        <p:nvSpPr>
          <p:cNvPr id="1048880"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病例定义：指具有代表性、常见且具有诊断意义的疾病类型</a:t>
            </a:r>
            <a:endParaRPr lang="zh-CN" altLang="en-US" sz="1400" spc="150">
              <a:solidFill>
                <a:schemeClr val="tx1"/>
              </a:solidFill>
              <a:effectLst/>
              <a:latin typeface="+mn-ea"/>
              <a:sym typeface="+mn-ea"/>
            </a:endParaRPr>
          </a:p>
        </p:txBody>
      </p:sp>
      <p:sp>
        <p:nvSpPr>
          <p:cNvPr id="1048882"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常见病例：感冒、肺炎、高血压、糖尿病等</a:t>
            </a:r>
            <a:endParaRPr lang="zh-CN" altLang="en-US" sz="1400" spc="150">
              <a:solidFill>
                <a:schemeClr val="tx1"/>
              </a:solidFill>
              <a:effectLst/>
              <a:latin typeface="+mn-ea"/>
              <a:sym typeface="+mn-ea"/>
            </a:endParaRPr>
          </a:p>
        </p:txBody>
      </p:sp>
      <p:sp>
        <p:nvSpPr>
          <p:cNvPr id="1048884"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病例概述：对每种病例的病因、症状、诊断方法、治疗方案等进行简要介绍</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18" name="标题 1"/>
          <p:cNvSpPr>
            <a:spLocks noGrp="1"/>
          </p:cNvSpPr>
          <p:nvPr>
            <p:ph type="title"/>
          </p:nvPr>
        </p:nvSpPr>
        <p:spPr/>
        <p:txBody>
          <a:bodyPr/>
          <a:lstStyle/>
          <a:p>
            <a:r>
              <a:rPr lang="zh-CN" altLang="en-US"/>
              <a:t>病例的流行病学特征</a:t>
            </a:r>
            <a:endParaRPr lang="zh-CN" altLang="en-US"/>
          </a:p>
        </p:txBody>
      </p:sp>
      <p:sp>
        <p:nvSpPr>
          <p:cNvPr id="1048920"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22"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24"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26"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病例的传播方式和途径</a:t>
            </a:r>
            <a:endParaRPr lang="en-US" altLang="zh-CN">
              <a:solidFill>
                <a:schemeClr val="dk1">
                  <a:lumMod val="80000"/>
                  <a:lumOff val="20000"/>
                </a:schemeClr>
              </a:solidFill>
              <a:latin typeface="+mn-ea"/>
              <a:sym typeface="+mn-ea"/>
            </a:endParaRPr>
          </a:p>
        </p:txBody>
      </p:sp>
      <p:sp>
        <p:nvSpPr>
          <p:cNvPr id="1048928"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30"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32"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34"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常见病例的发病年龄和性别分布</a:t>
            </a:r>
            <a:endParaRPr lang="zh-CN" altLang="en-US">
              <a:solidFill>
                <a:schemeClr val="dk1">
                  <a:lumMod val="80000"/>
                  <a:lumOff val="20000"/>
                </a:schemeClr>
              </a:solidFill>
              <a:latin typeface="+mn-ea"/>
              <a:sym typeface="+mn-ea"/>
            </a:endParaRPr>
          </a:p>
        </p:txBody>
      </p:sp>
      <p:sp>
        <p:nvSpPr>
          <p:cNvPr id="1048936"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38"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40"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42"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病例的地区分布和流行趋势</a:t>
            </a:r>
            <a:endParaRPr lang="zh-CN" altLang="en-US">
              <a:solidFill>
                <a:schemeClr val="dk1">
                  <a:lumMod val="80000"/>
                  <a:lumOff val="20000"/>
                </a:schemeClr>
              </a:solidFill>
              <a:latin typeface="+mn-ea"/>
              <a:sym typeface="+mn-ea"/>
            </a:endParaRPr>
          </a:p>
        </p:txBody>
      </p:sp>
      <p:sp>
        <p:nvSpPr>
          <p:cNvPr id="1048944"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46"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48"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50"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病例的预防和控制措施</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84" name="标题 1"/>
          <p:cNvSpPr>
            <a:spLocks noGrp="1"/>
          </p:cNvSpPr>
          <p:nvPr>
            <p:ph type="title"/>
          </p:nvPr>
        </p:nvSpPr>
        <p:spPr/>
        <p:txBody>
          <a:bodyPr/>
          <a:lstStyle/>
          <a:p>
            <a:r>
              <a:rPr lang="zh-CN" altLang="en-US"/>
              <a:t>病例的诊断标准</a:t>
            </a:r>
            <a:endParaRPr lang="zh-CN" altLang="en-US"/>
          </a:p>
        </p:txBody>
      </p:sp>
      <p:sp>
        <p:nvSpPr>
          <p:cNvPr id="1048986"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88"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90"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诊断依据：患者的临床表现、体征、实验室检查和影像学检查结果</a:t>
            </a:r>
            <a:endParaRPr lang="zh-CN" altLang="en-US" sz="2000" spc="150">
              <a:solidFill>
                <a:schemeClr val="tx1">
                  <a:lumMod val="85000"/>
                  <a:lumOff val="15000"/>
                </a:schemeClr>
              </a:solidFill>
              <a:latin typeface="+mn-ea"/>
              <a:sym typeface="+mn-ea"/>
            </a:endParaRPr>
          </a:p>
        </p:txBody>
      </p:sp>
      <p:sp>
        <p:nvSpPr>
          <p:cNvPr id="1048992"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94"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96"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诊断流程：询问病史、体格检查、实验室检查和影像学检查</a:t>
            </a:r>
            <a:endParaRPr lang="zh-CN" altLang="en-US" sz="2000" spc="150">
              <a:solidFill>
                <a:schemeClr val="tx1">
                  <a:lumMod val="85000"/>
                  <a:lumOff val="15000"/>
                </a:schemeClr>
              </a:solidFill>
              <a:latin typeface="+mn-ea"/>
              <a:sym typeface="+mn-ea"/>
            </a:endParaRPr>
          </a:p>
        </p:txBody>
      </p:sp>
      <p:sp>
        <p:nvSpPr>
          <p:cNvPr id="1048998"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00"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02"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诊断标准：根据患者的临床表现、体征、实验室检查和影像学检查结果，结合医生的经验，制定相应的诊断标准</a:t>
            </a:r>
            <a:endParaRPr lang="zh-CN" altLang="en-US" sz="2000" spc="150">
              <a:solidFill>
                <a:schemeClr val="tx1">
                  <a:lumMod val="85000"/>
                  <a:lumOff val="15000"/>
                </a:schemeClr>
              </a:solidFill>
              <a:latin typeface="+mn-ea"/>
              <a:sym typeface="+mn-ea"/>
            </a:endParaRPr>
          </a:p>
        </p:txBody>
      </p:sp>
      <p:sp>
        <p:nvSpPr>
          <p:cNvPr id="1049004"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06"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08"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诊断注意事项：医生需综合考虑患者的病情、病史、检查结果等信息，避免误诊和漏诊</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42" name="标题"/>
          <p:cNvSpPr>
            <a:spLocks noGrp="1"/>
          </p:cNvSpPr>
          <p:nvPr>
            <p:ph type="title"/>
            <p:custDataLst>
              <p:tags r:id="rId2"/>
            </p:custDataLst>
          </p:nvPr>
        </p:nvSpPr>
        <p:spPr>
          <a:xfrm>
            <a:off x="990691" y="2308321"/>
            <a:ext cx="7841673" cy="1152000"/>
          </a:xfrm>
        </p:spPr>
        <p:txBody>
          <a:bodyPr/>
          <a:lstStyle/>
          <a:p>
            <a:r>
              <a:rPr lang="zh-CN" altLang="en-US"/>
              <a:t>呼吸系统常见病例</a:t>
            </a:r>
            <a:endParaRPr lang="zh-CN" altLang="en-US"/>
          </a:p>
        </p:txBody>
      </p:sp>
      <p:sp>
        <p:nvSpPr>
          <p:cNvPr id="1049044" name="节编号"/>
          <p:cNvSpPr>
            <a:spLocks noGrp="1"/>
          </p:cNvSpPr>
          <p:nvPr>
            <p:ph type="body" sz="quarter" idx="13"/>
            <p:custDataLst>
              <p:tags r:id="rId3"/>
            </p:custDataLst>
          </p:nvPr>
        </p:nvSpPr>
        <p:spPr>
          <a:xfrm>
            <a:off x="971405" y="442221"/>
            <a:ext cx="7841673" cy="2174364"/>
          </a:xfrm>
        </p:spPr>
        <p:txBody>
          <a:bodyPr>
            <a:normAutofit/>
          </a:bodyPr>
          <a:lstStyle/>
          <a:p>
            <a:r>
              <a:rPr lang="en-US" altLang="zh-CN"/>
              <a:t>02</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78" name="标题 1"/>
          <p:cNvSpPr>
            <a:spLocks noGrp="1"/>
          </p:cNvSpPr>
          <p:nvPr>
            <p:ph type="title"/>
          </p:nvPr>
        </p:nvSpPr>
        <p:spPr/>
        <p:txBody>
          <a:bodyPr/>
          <a:lstStyle/>
          <a:p>
            <a:r>
              <a:rPr lang="zh-CN" altLang="en-US"/>
              <a:t>急性上呼吸道感染</a:t>
            </a:r>
            <a:endParaRPr lang="zh-CN" altLang="en-US"/>
          </a:p>
        </p:txBody>
      </p:sp>
      <p:sp>
        <p:nvSpPr>
          <p:cNvPr id="1049080"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082"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定义：急性上呼吸道感染是指喉部以上的呼吸道粘膜受病毒或细菌感染引起的炎症状态。</a:t>
            </a:r>
            <a:endParaRPr lang="zh-CN" altLang="en-US" spc="150">
              <a:solidFill>
                <a:schemeClr val="tx1">
                  <a:lumMod val="75000"/>
                  <a:lumOff val="25000"/>
                </a:schemeClr>
              </a:solidFill>
              <a:latin typeface="+mn-ea"/>
              <a:sym typeface="+mn-ea"/>
            </a:endParaRPr>
          </a:p>
        </p:txBody>
      </p:sp>
      <p:sp>
        <p:nvSpPr>
          <p:cNvPr id="1049084"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086"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088"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症状：发热、咳嗽、喉咙痛、鼻塞、流涕等。</a:t>
            </a:r>
            <a:endParaRPr lang="zh-CN" altLang="en-US" spc="150">
              <a:solidFill>
                <a:schemeClr val="tx1">
                  <a:lumMod val="75000"/>
                  <a:lumOff val="25000"/>
                </a:schemeClr>
              </a:solidFill>
              <a:latin typeface="+mn-ea"/>
              <a:sym typeface="+mn-ea"/>
            </a:endParaRPr>
          </a:p>
        </p:txBody>
      </p:sp>
      <p:sp>
        <p:nvSpPr>
          <p:cNvPr id="1049090"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092"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094"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诊断依据：根据临床表现和体格检查，结合必要的实验室检查，如血常规、痰培养等。</a:t>
            </a:r>
            <a:endParaRPr lang="zh-CN" altLang="en-US" spc="150">
              <a:solidFill>
                <a:schemeClr val="tx1">
                  <a:lumMod val="75000"/>
                  <a:lumOff val="25000"/>
                </a:schemeClr>
              </a:solidFill>
              <a:latin typeface="+mn-ea"/>
              <a:sym typeface="+mn-ea"/>
            </a:endParaRPr>
          </a:p>
        </p:txBody>
      </p:sp>
      <p:sp>
        <p:nvSpPr>
          <p:cNvPr id="1049096"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098"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100"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治疗：以对症治疗为主，包括休息、多饮水、解热镇痛等，同时根据病原体类型选择合适的抗病毒或抗生素治疗。</a:t>
            </a:r>
            <a:endParaRPr lang="zh-CN" altLang="en-US" sz="2000" spc="150">
              <a:solidFill>
                <a:schemeClr val="tx1">
                  <a:lumMod val="75000"/>
                  <a:lumOff val="25000"/>
                </a:schemeClr>
              </a:solidFill>
              <a:latin typeface="+mn-ea"/>
              <a:sym typeface="+mn-ea"/>
            </a:endParaRPr>
          </a:p>
        </p:txBody>
      </p:sp>
      <p:sp>
        <p:nvSpPr>
          <p:cNvPr id="1049102"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36" name="标题 1"/>
          <p:cNvSpPr>
            <a:spLocks noGrp="1"/>
          </p:cNvSpPr>
          <p:nvPr>
            <p:ph type="title"/>
          </p:nvPr>
        </p:nvSpPr>
        <p:spPr/>
        <p:txBody>
          <a:bodyPr/>
          <a:lstStyle/>
          <a:p>
            <a:r>
              <a:rPr lang="zh-CN" altLang="en-US"/>
              <a:t>支气管哮喘</a:t>
            </a:r>
            <a:endParaRPr lang="zh-CN" altLang="en-US"/>
          </a:p>
        </p:txBody>
      </p:sp>
      <p:sp>
        <p:nvSpPr>
          <p:cNvPr id="1049138"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40"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42"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44"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46"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48"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50"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52"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54"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症状：发作性喘息、胸闷、咳嗽等，多在夜间和清晨加重</a:t>
            </a:r>
            <a:endParaRPr lang="zh-CN" altLang="en-US" sz="2400">
              <a:latin typeface="+mn-ea"/>
              <a:ea typeface="+mn-ea"/>
            </a:endParaRPr>
          </a:p>
        </p:txBody>
      </p:sp>
      <p:sp>
        <p:nvSpPr>
          <p:cNvPr id="1049156"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诊断依据：根据症状、体征、实验室检查和影像学检查进行综合评估</a:t>
            </a:r>
            <a:endParaRPr lang="zh-CN" altLang="en-US" sz="2400">
              <a:latin typeface="+mn-ea"/>
              <a:ea typeface="+mn-ea"/>
            </a:endParaRPr>
          </a:p>
        </p:txBody>
      </p:sp>
      <p:sp>
        <p:nvSpPr>
          <p:cNvPr id="1049158"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定义：支气管哮喘是一种慢性炎症性疾病，以气道高反应性为主要特征</a:t>
            </a:r>
            <a:endParaRPr lang="zh-CN" altLang="en-US" sz="2400">
              <a:latin typeface="+mn-ea"/>
              <a:ea typeface="+mn-ea"/>
            </a:endParaRPr>
          </a:p>
        </p:txBody>
      </p:sp>
      <p:sp>
        <p:nvSpPr>
          <p:cNvPr id="1049160"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病因：多与遗传、环境因素有关，如过敏原、呼吸道感染等</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94" name="标题 1"/>
          <p:cNvSpPr>
            <a:spLocks noGrp="1"/>
          </p:cNvSpPr>
          <p:nvPr>
            <p:ph type="title"/>
          </p:nvPr>
        </p:nvSpPr>
        <p:spPr/>
        <p:txBody>
          <a:bodyPr/>
          <a:lstStyle/>
          <a:p>
            <a:r>
              <a:rPr lang="zh-CN" altLang="en-US"/>
              <a:t>慢性阻塞性肺疾病</a:t>
            </a:r>
            <a:endParaRPr lang="zh-CN" altLang="en-US"/>
          </a:p>
        </p:txBody>
      </p:sp>
      <p:sp>
        <p:nvSpPr>
          <p:cNvPr id="1049196"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98"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00"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02"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400">
                <a:solidFill>
                  <a:schemeClr val="dk1">
                    <a:lumMod val="80000"/>
                    <a:lumOff val="20000"/>
                  </a:schemeClr>
                </a:solidFill>
                <a:latin typeface="+mn-ea"/>
                <a:sym typeface="+mn-ea"/>
              </a:rPr>
              <a:t>症状：慢性咳嗽、咳痰、气短或呼吸困难、喘息和胸闷等。</a:t>
            </a:r>
            <a:endParaRPr lang="en-US" altLang="zh-CN" sz="1400">
              <a:solidFill>
                <a:schemeClr val="dk1">
                  <a:lumMod val="80000"/>
                  <a:lumOff val="20000"/>
                </a:schemeClr>
              </a:solidFill>
              <a:latin typeface="+mn-ea"/>
              <a:sym typeface="+mn-ea"/>
            </a:endParaRPr>
          </a:p>
        </p:txBody>
      </p:sp>
      <p:sp>
        <p:nvSpPr>
          <p:cNvPr id="1049204"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06"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08"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10"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fontScale="8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定义：慢性阻塞性肺疾病是一种常见的呼吸系统疾病，以持续气流受限为特征的可以预防和治疗的疾病，气流受限进行性发展，与气道和肺脏对有毒颗粒或气体的慢性炎性反应增强有关。</a:t>
            </a:r>
            <a:endParaRPr lang="zh-CN" altLang="en-US">
              <a:solidFill>
                <a:schemeClr val="dk1">
                  <a:lumMod val="80000"/>
                  <a:lumOff val="20000"/>
                </a:schemeClr>
              </a:solidFill>
              <a:latin typeface="+mn-ea"/>
              <a:sym typeface="+mn-ea"/>
            </a:endParaRPr>
          </a:p>
        </p:txBody>
      </p:sp>
      <p:sp>
        <p:nvSpPr>
          <p:cNvPr id="1049212"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14"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16"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18"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solidFill>
                  <a:schemeClr val="dk1">
                    <a:lumMod val="80000"/>
                    <a:lumOff val="20000"/>
                  </a:schemeClr>
                </a:solidFill>
                <a:latin typeface="+mn-ea"/>
                <a:sym typeface="+mn-ea"/>
              </a:rPr>
              <a:t>病因：吸烟、空气污染、职业暴露等环境因素是慢性阻塞性肺疾病的重要诱因。</a:t>
            </a:r>
            <a:endParaRPr lang="zh-CN" altLang="en-US" sz="1400">
              <a:solidFill>
                <a:schemeClr val="dk1">
                  <a:lumMod val="80000"/>
                  <a:lumOff val="20000"/>
                </a:schemeClr>
              </a:solidFill>
              <a:latin typeface="+mn-ea"/>
              <a:sym typeface="+mn-ea"/>
            </a:endParaRPr>
          </a:p>
        </p:txBody>
      </p:sp>
      <p:sp>
        <p:nvSpPr>
          <p:cNvPr id="1049220"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22"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24"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26"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400">
                <a:solidFill>
                  <a:schemeClr val="dk1">
                    <a:lumMod val="80000"/>
                    <a:lumOff val="20000"/>
                  </a:schemeClr>
                </a:solidFill>
                <a:latin typeface="+mn-ea"/>
                <a:sym typeface="+mn-ea"/>
              </a:rPr>
              <a:t>诊断：通过病史、体格检查和相关实验室检查进行诊断，如肺功能检查、胸部X线或CT等。</a:t>
            </a:r>
            <a:endParaRPr lang="en-US" altLang="zh-CN" sz="1400">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60" name="标题 1"/>
          <p:cNvSpPr>
            <a:spLocks noGrp="1"/>
          </p:cNvSpPr>
          <p:nvPr>
            <p:ph type="title"/>
          </p:nvPr>
        </p:nvSpPr>
        <p:spPr/>
        <p:txBody>
          <a:bodyPr/>
          <a:lstStyle/>
          <a:p>
            <a:r>
              <a:rPr lang="zh-CN" altLang="en-US"/>
              <a:t>肺癌</a:t>
            </a:r>
            <a:endParaRPr lang="zh-CN" altLang="en-US"/>
          </a:p>
        </p:txBody>
      </p:sp>
      <p:sp>
        <p:nvSpPr>
          <p:cNvPr id="1049262" name="矩形 5"/>
          <p:cNvSpPr/>
          <p:nvPr>
            <p:custDataLst>
              <p:tags r:id="rId2"/>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64" name="矩形 10"/>
          <p:cNvSpPr/>
          <p:nvPr>
            <p:custDataLst>
              <p:tags r:id="rId3"/>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66" name="TextBox 2"/>
          <p:cNvSpPr txBox="1"/>
          <p:nvPr>
            <p:custDataLst>
              <p:tags r:id="rId4"/>
            </p:custDataLst>
          </p:nvPr>
        </p:nvSpPr>
        <p:spPr>
          <a:xfrm>
            <a:off x="986772"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pitchFamily="34" charset="-122"/>
                <a:sym typeface="Arial" pitchFamily="34" charset="0"/>
              </a:rPr>
              <a:t>定义：肺癌是起源于肺部支气管黏膜或腺体的恶性肿瘤</a:t>
            </a:r>
            <a:endParaRPr lang="zh-CN" altLang="en-US"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68" name="矩形 6"/>
          <p:cNvSpPr/>
          <p:nvPr>
            <p:custDataLst>
              <p:tags r:id="rId5"/>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70" name="矩形 11"/>
          <p:cNvSpPr/>
          <p:nvPr>
            <p:custDataLst>
              <p:tags r:id="rId6"/>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72" name="TextBox 2"/>
          <p:cNvSpPr txBox="1"/>
          <p:nvPr>
            <p:custDataLst>
              <p:tags r:id="rId7"/>
            </p:custDataLst>
          </p:nvPr>
        </p:nvSpPr>
        <p:spPr>
          <a:xfrm>
            <a:off x="3669017"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pitchFamily="34" charset="-122"/>
                <a:sym typeface="Arial" pitchFamily="34" charset="0"/>
              </a:rPr>
              <a:t>常见症状：咳嗽、咳痰、胸痛、呼吸困难等</a:t>
            </a:r>
            <a:endParaRPr lang="zh-CN" altLang="en-US"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74" name="矩形 33"/>
          <p:cNvSpPr/>
          <p:nvPr>
            <p:custDataLst>
              <p:tags r:id="rId8"/>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76" name="矩形 37"/>
          <p:cNvSpPr/>
          <p:nvPr>
            <p:custDataLst>
              <p:tags r:id="rId9"/>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78" name="TextBox 2"/>
          <p:cNvSpPr txBox="1"/>
          <p:nvPr>
            <p:custDataLst>
              <p:tags r:id="rId10"/>
            </p:custDataLst>
          </p:nvPr>
        </p:nvSpPr>
        <p:spPr>
          <a:xfrm>
            <a:off x="6348206" y="3068798"/>
            <a:ext cx="2184713" cy="1764137"/>
          </a:xfrm>
          <a:prstGeom prst="rect">
            <a:avLst/>
          </a:prstGeom>
          <a:noFill/>
        </p:spPr>
        <p:txBody>
          <a:bodyPr wrap="square" rtlCol="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诊断方法：胸部X线、CT、MRI等影像学检查，痰细胞学检查，纤维支气管镜检查等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80" name="矩形 34"/>
          <p:cNvSpPr/>
          <p:nvPr>
            <p:custDataLst>
              <p:tags r:id="rId11"/>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82" name="矩形 38"/>
          <p:cNvSpPr/>
          <p:nvPr>
            <p:custDataLst>
              <p:tags r:id="rId12"/>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84" name="TextBox 2"/>
          <p:cNvSpPr txBox="1"/>
          <p:nvPr>
            <p:custDataLst>
              <p:tags r:id="rId13"/>
            </p:custDataLst>
          </p:nvPr>
        </p:nvSpPr>
        <p:spPr>
          <a:xfrm>
            <a:off x="9021280"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pitchFamily="34" charset="-122"/>
                <a:sym typeface="Arial" pitchFamily="34" charset="0"/>
              </a:rPr>
              <a:t>治疗手段：手术切除、放疗、化疗等综合治疗</a:t>
            </a:r>
            <a:endParaRPr lang="zh-CN" altLang="en-US"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18" name="标题"/>
          <p:cNvSpPr>
            <a:spLocks noGrp="1"/>
          </p:cNvSpPr>
          <p:nvPr>
            <p:ph type="title"/>
            <p:custDataLst>
              <p:tags r:id="rId2"/>
            </p:custDataLst>
          </p:nvPr>
        </p:nvSpPr>
        <p:spPr>
          <a:xfrm>
            <a:off x="990691" y="2308321"/>
            <a:ext cx="7841673" cy="1152000"/>
          </a:xfrm>
        </p:spPr>
        <p:txBody>
          <a:bodyPr/>
          <a:lstStyle/>
          <a:p>
            <a:r>
              <a:rPr lang="zh-CN" altLang="en-US"/>
              <a:t>消化系统常见病例</a:t>
            </a:r>
            <a:endParaRPr lang="zh-CN" altLang="en-US"/>
          </a:p>
        </p:txBody>
      </p:sp>
      <p:sp>
        <p:nvSpPr>
          <p:cNvPr id="1049320" name="节编号"/>
          <p:cNvSpPr>
            <a:spLocks noGrp="1"/>
          </p:cNvSpPr>
          <p:nvPr>
            <p:ph type="body" sz="quarter" idx="13"/>
            <p:custDataLst>
              <p:tags r:id="rId3"/>
            </p:custDataLst>
          </p:nvPr>
        </p:nvSpPr>
        <p:spPr>
          <a:xfrm>
            <a:off x="971405" y="442221"/>
            <a:ext cx="7841673" cy="2174364"/>
          </a:xfrm>
        </p:spPr>
        <p:txBody>
          <a:bodyPr>
            <a:normAutofit/>
          </a:bodyPr>
          <a:lstStyle/>
          <a:p>
            <a:r>
              <a:rPr lang="en-US" altLang="zh-CN"/>
              <a:t>03</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54" name="标题 1"/>
          <p:cNvSpPr>
            <a:spLocks noGrp="1"/>
          </p:cNvSpPr>
          <p:nvPr>
            <p:ph type="title"/>
          </p:nvPr>
        </p:nvSpPr>
        <p:spPr/>
        <p:txBody>
          <a:bodyPr/>
          <a:lstStyle/>
          <a:p>
            <a:r>
              <a:rPr lang="zh-CN" altLang="en-US"/>
              <a:t>急性胃炎</a:t>
            </a:r>
            <a:endParaRPr lang="zh-CN" altLang="en-US"/>
          </a:p>
        </p:txBody>
      </p:sp>
      <p:sp>
        <p:nvSpPr>
          <p:cNvPr id="1049356" name="矩形 5"/>
          <p:cNvSpPr/>
          <p:nvPr>
            <p:custDataLst>
              <p:tags r:id="rId2"/>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58" name="矩形 10"/>
          <p:cNvSpPr/>
          <p:nvPr>
            <p:custDataLst>
              <p:tags r:id="rId3"/>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60" name="TextBox 2"/>
          <p:cNvSpPr txBox="1"/>
          <p:nvPr>
            <p:custDataLst>
              <p:tags r:id="rId4"/>
            </p:custDataLst>
          </p:nvPr>
        </p:nvSpPr>
        <p:spPr>
          <a:xfrm>
            <a:off x="986772"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病因：饮食不洁、药物刺激、应激反应等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62" name="矩形 6"/>
          <p:cNvSpPr/>
          <p:nvPr>
            <p:custDataLst>
              <p:tags r:id="rId5"/>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64" name="矩形 11"/>
          <p:cNvSpPr/>
          <p:nvPr>
            <p:custDataLst>
              <p:tags r:id="rId6"/>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66" name="TextBox 2"/>
          <p:cNvSpPr txBox="1"/>
          <p:nvPr>
            <p:custDataLst>
              <p:tags r:id="rId7"/>
            </p:custDataLst>
          </p:nvPr>
        </p:nvSpPr>
        <p:spPr>
          <a:xfrm>
            <a:off x="3669017"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症状：上腹部疼痛、恶心、呕吐、食欲不振等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68" name="矩形 33"/>
          <p:cNvSpPr/>
          <p:nvPr>
            <p:custDataLst>
              <p:tags r:id="rId8"/>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70" name="矩形 37"/>
          <p:cNvSpPr/>
          <p:nvPr>
            <p:custDataLst>
              <p:tags r:id="rId9"/>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72" name="TextBox 2"/>
          <p:cNvSpPr txBox="1"/>
          <p:nvPr>
            <p:custDataLst>
              <p:tags r:id="rId10"/>
            </p:custDataLst>
          </p:nvPr>
        </p:nvSpPr>
        <p:spPr>
          <a:xfrm>
            <a:off x="6348206"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诊断依据：胃镜检查可见胃黏膜充血、水肿、糜烂等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74" name="矩形 34"/>
          <p:cNvSpPr/>
          <p:nvPr>
            <p:custDataLst>
              <p:tags r:id="rId11"/>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76" name="矩形 38"/>
          <p:cNvSpPr/>
          <p:nvPr>
            <p:custDataLst>
              <p:tags r:id="rId12"/>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78" name="TextBox 2"/>
          <p:cNvSpPr txBox="1"/>
          <p:nvPr>
            <p:custDataLst>
              <p:tags r:id="rId13"/>
            </p:custDataLst>
          </p:nvPr>
        </p:nvSpPr>
        <p:spPr>
          <a:xfrm>
            <a:off x="9021280"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治疗：药物治疗、饮食调理、休息等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12" name="标题 1"/>
          <p:cNvSpPr>
            <a:spLocks noGrp="1"/>
          </p:cNvSpPr>
          <p:nvPr>
            <p:ph type="title"/>
          </p:nvPr>
        </p:nvSpPr>
        <p:spPr/>
        <p:txBody>
          <a:bodyPr/>
          <a:lstStyle/>
          <a:p>
            <a:r>
              <a:rPr lang="zh-CN" altLang="en-US"/>
              <a:t>慢性胃炎</a:t>
            </a:r>
            <a:endParaRPr lang="zh-CN" altLang="en-US"/>
          </a:p>
        </p:txBody>
      </p:sp>
      <p:sp>
        <p:nvSpPr>
          <p:cNvPr id="1049414"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6"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8"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0"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2"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4"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6"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8"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定义：慢性胃炎是指胃黏膜的慢性炎症，是临床常见的消化系统疾病。</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43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症状：上腹部疼痛、饱胀、恶心、呕吐、食欲不振等。</a:t>
            </a:r>
            <a:endParaRPr sz="2000" err="1">
              <a:solidFill>
                <a:schemeClr val="tx1">
                  <a:lumMod val="75000"/>
                  <a:lumOff val="25000"/>
                </a:schemeClr>
              </a:solidFill>
              <a:latin typeface="+mn-ea"/>
              <a:ea typeface="+mn-ea"/>
              <a:cs typeface="+mn-ea"/>
              <a:sym typeface="+mn-lt"/>
            </a:endParaRPr>
          </a:p>
        </p:txBody>
      </p:sp>
      <p:sp>
        <p:nvSpPr>
          <p:cNvPr id="1049434"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6"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8"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440"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42"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44"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46"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48"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5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诊断：通过胃镜检查和病理活检可确诊。</a:t>
            </a:r>
            <a:endParaRPr sz="2000" err="1">
              <a:solidFill>
                <a:schemeClr val="tx1">
                  <a:lumMod val="75000"/>
                  <a:lumOff val="25000"/>
                </a:schemeClr>
              </a:solidFill>
              <a:latin typeface="+mn-ea"/>
              <a:ea typeface="+mn-ea"/>
              <a:cs typeface="+mn-ea"/>
              <a:sym typeface="+mn-lt"/>
            </a:endParaRPr>
          </a:p>
        </p:txBody>
      </p:sp>
      <p:sp>
        <p:nvSpPr>
          <p:cNvPr id="104945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病因：多与饮食不规律、不良生活习惯、饮食不卫生、抽烟喝酒等有关。</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486" name="标题 1"/>
          <p:cNvSpPr>
            <a:spLocks noGrp="1"/>
          </p:cNvSpPr>
          <p:nvPr>
            <p:ph type="title"/>
          </p:nvPr>
        </p:nvSpPr>
        <p:spPr/>
        <p:txBody>
          <a:bodyPr/>
          <a:lstStyle/>
          <a:p>
            <a:r>
              <a:rPr lang="zh-CN" altLang="en-US"/>
              <a:t>消化性溃疡</a:t>
            </a:r>
            <a:endParaRPr lang="zh-CN" altLang="en-US"/>
          </a:p>
        </p:txBody>
      </p:sp>
      <p:sp>
        <p:nvSpPr>
          <p:cNvPr id="1049488"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90"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92"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94"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96"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症状：上腹部疼痛、反酸、烧心、腹胀等。</a:t>
            </a:r>
            <a:endParaRPr lang="zh-CN" altLang="en-US" sz="1400" spc="150">
              <a:solidFill>
                <a:schemeClr val="tx1"/>
              </a:solidFill>
              <a:effectLst/>
              <a:latin typeface="+mn-ea"/>
              <a:sym typeface="+mn-ea"/>
            </a:endParaRPr>
          </a:p>
        </p:txBody>
      </p:sp>
      <p:sp>
        <p:nvSpPr>
          <p:cNvPr id="1049498"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定义：消化性溃疡是指发生在胃和十二指肠的慢性溃疡，主要因胃酸和蛋白酶的消化所致。</a:t>
            </a:r>
            <a:endParaRPr lang="zh-CN" altLang="en-US" sz="1400" spc="150">
              <a:solidFill>
                <a:schemeClr val="tx1"/>
              </a:solidFill>
              <a:effectLst/>
              <a:latin typeface="+mn-ea"/>
              <a:sym typeface="+mn-ea"/>
            </a:endParaRPr>
          </a:p>
        </p:txBody>
      </p:sp>
      <p:sp>
        <p:nvSpPr>
          <p:cNvPr id="1049500"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诊断方法：胃镜检查是诊断消化性溃疡的主要方法，可观察溃疡部位、大小及深度。</a:t>
            </a:r>
            <a:endParaRPr lang="zh-CN" altLang="en-US" sz="1400" spc="150">
              <a:solidFill>
                <a:schemeClr val="tx1"/>
              </a:solidFill>
              <a:effectLst/>
              <a:latin typeface="+mn-ea"/>
              <a:sym typeface="+mn-ea"/>
            </a:endParaRPr>
          </a:p>
        </p:txBody>
      </p:sp>
      <p:sp>
        <p:nvSpPr>
          <p:cNvPr id="1049502"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治疗：治疗消化性溃疡的方法包括药物治疗、饮食调整和生活方式改变等。</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536" name="标题 1"/>
          <p:cNvSpPr>
            <a:spLocks noGrp="1"/>
          </p:cNvSpPr>
          <p:nvPr>
            <p:ph type="title"/>
          </p:nvPr>
        </p:nvSpPr>
        <p:spPr/>
        <p:txBody>
          <a:bodyPr/>
          <a:lstStyle/>
          <a:p>
            <a:r>
              <a:rPr lang="zh-CN" altLang="en-US"/>
              <a:t>肝硬化</a:t>
            </a:r>
            <a:endParaRPr lang="zh-CN" altLang="en-US"/>
          </a:p>
        </p:txBody>
      </p:sp>
      <p:sp>
        <p:nvSpPr>
          <p:cNvPr id="1049538" name="椭圆 262"/>
          <p:cNvSpPr/>
          <p:nvPr>
            <p:custDataLst>
              <p:tags r:id="rId2"/>
            </p:custDataLst>
          </p:nvPr>
        </p:nvSpPr>
        <p:spPr>
          <a:xfrm>
            <a:off x="2569289" y="4012839"/>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40" name="椭圆 263"/>
          <p:cNvSpPr/>
          <p:nvPr>
            <p:custDataLst>
              <p:tags r:id="rId3"/>
            </p:custDataLst>
          </p:nvPr>
        </p:nvSpPr>
        <p:spPr>
          <a:xfrm>
            <a:off x="3386278" y="4089901"/>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42" name="椭圆 264"/>
          <p:cNvSpPr/>
          <p:nvPr>
            <p:custDataLst>
              <p:tags r:id="rId4"/>
            </p:custDataLst>
          </p:nvPr>
        </p:nvSpPr>
        <p:spPr>
          <a:xfrm>
            <a:off x="4151266" y="4316703"/>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44" name="椭圆 265"/>
          <p:cNvSpPr/>
          <p:nvPr>
            <p:custDataLst>
              <p:tags r:id="rId5"/>
            </p:custDataLst>
          </p:nvPr>
        </p:nvSpPr>
        <p:spPr>
          <a:xfrm>
            <a:off x="4797840" y="4508420"/>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46"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3"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48"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50"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52"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5"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54"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7"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9"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56"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58"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60"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1"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62"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3"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64"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5"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66"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68"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70"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72"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74"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定义：肝硬化是一种慢性肝病，由肝细胞广泛坏死和再生形成</a:t>
            </a:r>
            <a:endParaRPr lang="zh-CN" altLang="en-US" sz="1200" spc="150">
              <a:solidFill>
                <a:schemeClr val="tx1">
                  <a:lumMod val="65000"/>
                  <a:lumOff val="35000"/>
                </a:schemeClr>
              </a:solidFill>
              <a:latin typeface="+mn-ea"/>
              <a:sym typeface="+mn-ea"/>
            </a:endParaRPr>
          </a:p>
        </p:txBody>
      </p:sp>
      <p:sp>
        <p:nvSpPr>
          <p:cNvPr id="1049576"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诊断方法：通过血液检查、影像学检查（如超声、CT等）进行诊断</a:t>
            </a:r>
            <a:endParaRPr lang="zh-CN" altLang="en-US" sz="1200" spc="150">
              <a:solidFill>
                <a:schemeClr val="tx1">
                  <a:lumMod val="65000"/>
                  <a:lumOff val="35000"/>
                </a:schemeClr>
              </a:solidFill>
              <a:latin typeface="+mn-ea"/>
              <a:sym typeface="+mn-ea"/>
            </a:endParaRPr>
          </a:p>
        </p:txBody>
      </p:sp>
      <p:sp>
        <p:nvSpPr>
          <p:cNvPr id="1049578" name="正文"/>
          <p:cNvSpPr txBox="1"/>
          <p:nvPr>
            <p:custDataLst>
              <p:tags r:id="rId29"/>
            </p:custDataLst>
          </p:nvPr>
        </p:nvSpPr>
        <p:spPr>
          <a:xfrm>
            <a:off x="702639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症状：早期症状不明显，晚期可能出现黄疸、腹水、出血等症状</a:t>
            </a:r>
            <a:endParaRPr lang="zh-CN" altLang="en-US" sz="1200" spc="150">
              <a:solidFill>
                <a:schemeClr val="tx1">
                  <a:lumMod val="65000"/>
                  <a:lumOff val="35000"/>
                </a:schemeClr>
              </a:solidFill>
              <a:latin typeface="+mn-ea"/>
              <a:sym typeface="+mn-ea"/>
            </a:endParaRPr>
          </a:p>
        </p:txBody>
      </p:sp>
      <p:sp>
        <p:nvSpPr>
          <p:cNvPr id="1049580" name="正文"/>
          <p:cNvSpPr txBox="1"/>
          <p:nvPr>
            <p:custDataLst>
              <p:tags r:id="rId30"/>
            </p:custDataLst>
          </p:nvPr>
        </p:nvSpPr>
        <p:spPr>
          <a:xfrm>
            <a:off x="3096824"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病因：常见病因包括肝炎、酗酒、脂肪肝等</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https://d.book118.com/948136021003006047</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147"/>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公司名占位符"/>
  <p:tag name="KSO_WM_UNIT_SUBTYPE" val="g"/>
  <p:tag name="KSO_WM_UNIT_TYPE" val="f"/>
  <p:tag name="KSO_WM_UNIT_VALUE" val="96"/>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9.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4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3.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7"/>
  <p:tag name="KSO_WM_TEMPLATE_MASTER_TYPE" val="0"/>
  <p:tag name="KSO_WM_TEMPLATE_SUBCATEGORY" val="29"/>
  <p:tag name="KSO_WM_TEMPLATE_THUMBS_INDEX" val="1、9"/>
</p:tagLst>
</file>

<file path=ppt/tags/tag64.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1*a*1"/>
  <p:tag name="KSO_WM_UNIT_INDEX" val="1"/>
  <p:tag name="KSO_WM_UNIT_ISCONTENTSTITLE" val="0"/>
  <p:tag name="KSO_WM_UNIT_ISNUMDGMTITLE" val="0"/>
  <p:tag name="KSO_WM_UNIT_LAYERLEVEL" val="1"/>
  <p:tag name="KSO_WM_UNIT_NOCLEAR" val="0"/>
  <p:tag name="KSO_WM_UNIT_PRESET_TEXT" val="单击此处添加文档"/>
  <p:tag name="KSO_WM_UNIT_TYPE" val="a"/>
  <p:tag name="KSO_WM_UNIT_VALUE" val="30"/>
</p:tagLst>
</file>

<file path=ppt/tags/tag65.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66.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1*f*1"/>
  <p:tag name="KSO_WM_UNIT_INDEX" val="1"/>
  <p:tag name="KSO_WM_UNIT_LAYERLEVEL" val="1"/>
  <p:tag name="KSO_WM_UNIT_NOCLEAR" val="0"/>
  <p:tag name="KSO_WM_UNIT_PRESET_TEXT" val="YOUR LOGO"/>
  <p:tag name="KSO_WM_UNIT_SUBTYPE" val="g"/>
  <p:tag name="KSO_WM_UNIT_TYPE" val="f"/>
  <p:tag name="KSO_WM_UNIT_VALUE" val="96"/>
</p:tagLst>
</file>

<file path=ppt/tags/tag67.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1*f*2"/>
  <p:tag name="KSO_WM_UNIT_INDEX" val="2"/>
  <p:tag name="KSO_WM_UNIT_LAYERLEVEL" val="1"/>
  <p:tag name="KSO_WM_UNIT_NOCLEAR" val="0"/>
  <p:tag name="KSO_WM_UNIT_PRESET_TEXT" val="汇报人：WPS"/>
  <p:tag name="KSO_WM_UNIT_SUBTYPE" val="b"/>
  <p:tag name="KSO_WM_UNIT_TYPE" val="f"/>
  <p:tag name="KSO_WM_UNIT_VALUE" val="21"/>
</p:tagLst>
</file>

<file path=ppt/tags/tag68.xml><?xml version="1.0" encoding="utf-8"?>
<p:tagLst xmlns:p="http://schemas.openxmlformats.org/presentationml/2006/main">
  <p:tag name="KSO_WM_BEAUTIFY_FLAG" val="#wm#"/>
  <p:tag name="KSO_WM_SLIDE_ID" val="custom20230997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97"/>
  <p:tag name="KSO_WM_TEMPLATE_MASTER_TYPE" val="0"/>
  <p:tag name="KSO_WM_TEMPLATE_SUBCATEGORY" val="29"/>
  <p:tag name="KSO_WM_TEMPLATE_THUMBS_INDEX" val="1、9"/>
</p:tagLst>
</file>

<file path=ppt/tags/tag6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3"/>
</p:tagLst>
</file>

<file path=ppt/tags/tag7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i*1_3_1"/>
  <p:tag name="KSO_WM_UNIT_INDEX" val="1_3_1"/>
  <p:tag name="KSO_WM_UNIT_LAYERLEVEL" val="1_1_1"/>
  <p:tag name="KSO_WM_UNIT_SUBTYPE" val="d"/>
  <p:tag name="KSO_WM_UNIT_TYPE" val="l_h_i"/>
</p:tagLst>
</file>

<file path=ppt/tags/tag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a*1_3_1"/>
  <p:tag name="KSO_WM_UNIT_INDEX" val="1_3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i*1_4_1"/>
  <p:tag name="KSO_WM_UNIT_INDEX" val="1_4_1"/>
  <p:tag name="KSO_WM_UNIT_LAYERLEVEL" val="1_1_1"/>
  <p:tag name="KSO_WM_UNIT_SUBTYPE" val="d"/>
  <p:tag name="KSO_WM_UNIT_TYPE" val="l_h_i"/>
</p:tagLst>
</file>

<file path=ppt/tags/tag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a*1_4_1"/>
  <p:tag name="KSO_WM_UNIT_INDEX" val="1_4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7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i*1_1"/>
  <p:tag name="KSO_WM_UNIT_INDEX" val="1_1"/>
  <p:tag name="KSO_WM_UNIT_LAYERLEVEL" val="1_1"/>
  <p:tag name="KSO_WM_UNIT_TYPE" val="l_i"/>
</p:tagLst>
</file>

<file path=ppt/tags/tag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i*1_5_1"/>
  <p:tag name="KSO_WM_UNIT_INDEX" val="1_5_1"/>
  <p:tag name="KSO_WM_UNIT_LAYERLEVEL" val="1_1_1"/>
  <p:tag name="KSO_WM_UNIT_SUBTYPE" val="d"/>
  <p:tag name="KSO_WM_UNIT_TYPE" val="l_h_i"/>
</p:tagLst>
</file>

<file path=ppt/tags/tag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a*1_5_1"/>
  <p:tag name="KSO_WM_UNIT_INDEX" val="1_5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i*1_6_1"/>
  <p:tag name="KSO_WM_UNIT_INDEX" val="1_6_1"/>
  <p:tag name="KSO_WM_UNIT_LAYERLEVEL" val="1_1_1"/>
  <p:tag name="KSO_WM_UNIT_SUBTYPE" val="d"/>
  <p:tag name="KSO_WM_UNIT_TYPE" val="l_h_i"/>
</p:tagLst>
</file>

<file path=ppt/tags/tag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a*1_6_1"/>
  <p:tag name="KSO_WM_UNIT_INDEX" val="1_6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8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i*1_2"/>
  <p:tag name="KSO_WM_UNIT_INDEX" val="1_2"/>
  <p:tag name="KSO_WM_UNIT_LAYERLEVEL" val="1_1"/>
  <p:tag name="KSO_WM_UNIT_TYPE" val="l_i"/>
</p:tagLst>
</file>

<file path=ppt/tags/tag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i*1_1_1"/>
  <p:tag name="KSO_WM_UNIT_INDEX" val="1_1_1"/>
  <p:tag name="KSO_WM_UNIT_LAYERLEVEL" val="1_1_1"/>
  <p:tag name="KSO_WM_UNIT_SUBTYPE" val="d"/>
  <p:tag name="KSO_WM_UNIT_TYPE" val="l_h_i"/>
</p:tagLst>
</file>

<file path=ppt/tags/tag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a*1_1_1"/>
  <p:tag name="KSO_WM_UNIT_INDEX" val="1_1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i*1_2_1"/>
  <p:tag name="KSO_WM_UNIT_INDEX" val="1_2_1"/>
  <p:tag name="KSO_WM_UNIT_LAYERLEVEL" val="1_1_1"/>
  <p:tag name="KSO_WM_UNIT_SUBTYPE" val="d"/>
  <p:tag name="KSO_WM_UNIT_TYPE" val="l_h_i"/>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a*1_2_1"/>
  <p:tag name="KSO_WM_UNIT_INDEX" val="1_2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i*1_3"/>
  <p:tag name="KSO_WM_UNIT_INDEX" val="1_3"/>
  <p:tag name="KSO_WM_UNIT_LAYERLEVEL" val="1_1"/>
  <p:tag name="KSO_WM_UNIT_TYPE" val="l_i"/>
</p:tagLst>
</file>

<file path=ppt/tags/tag86.xml><?xml version="1.0" encoding="utf-8"?>
<p:tagLst xmlns:p="http://schemas.openxmlformats.org/presentationml/2006/main">
  <p:tag name="KSO_WM_BEAUTIFY_FLAG" val="#wm#"/>
  <p:tag name="KSO_WM_DIAGRAM_GROUP_CODE" val="l1-1"/>
  <p:tag name="KSO_WM_SLIDE_DIAGTYPE" val="l"/>
  <p:tag name="KSO_WM_SLIDE_ID" val="custom20230997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1"/>
  <p:tag name="KSO_WM_UNIT_DIAGRAM_ISNUMVISUAL" val="0"/>
  <p:tag name="KSO_WM_UNIT_DIAGRAM_ISREFERUNIT" val="0"/>
  <p:tag name="KSO_WM_UNIT_HIGHLIGHT" val="0"/>
  <p:tag name="KSO_WM_UNIT_ID" val="custom20230997_7*e*1"/>
  <p:tag name="KSO_WM_UNIT_INDEX" val="1"/>
  <p:tag name="KSO_WM_UNIT_LAYERLEVEL" val="1"/>
  <p:tag name="KSO_WM_UNIT_NOCLEAR" val="0"/>
  <p:tag name="KSO_WM_UNIT_PRESET_TEXT" val="01"/>
  <p:tag name="KSO_WM_UNIT_TYPE" val="e"/>
  <p:tag name="KSO_WM_UNIT_VALUE" val="13"/>
</p:tagLst>
</file>

<file path=ppt/tags/tag89.xml><?xml version="1.0" encoding="utf-8"?>
<p:tagLst xmlns:p="http://schemas.openxmlformats.org/presentationml/2006/main">
  <p:tag name="KSO_WM_BEAUTIFY_FLAG" val="#wm#"/>
  <p:tag name="KSO_WM_SLIDE_ID" val="custom20230997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9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9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93.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9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00.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0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0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1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1"/>
  <p:tag name="KSO_WM_UNIT_DIAGRAM_ISNUMVISUAL" val="0"/>
  <p:tag name="KSO_WM_UNIT_DIAGRAM_ISREFERUNIT" val="0"/>
  <p:tag name="KSO_WM_UNIT_HIGHLIGHT" val="0"/>
  <p:tag name="KSO_WM_UNIT_ID" val="custom20230997_7*e*1"/>
  <p:tag name="KSO_WM_UNIT_INDEX" val="1"/>
  <p:tag name="KSO_WM_UNIT_LAYERLEVEL" val="1"/>
  <p:tag name="KSO_WM_UNIT_NOCLEAR" val="0"/>
  <p:tag name="KSO_WM_UNIT_PRESET_TEXT" val="02"/>
  <p:tag name="KSO_WM_UNIT_TYPE" val="e"/>
  <p:tag name="KSO_WM_UNIT_VALUE" val="13"/>
</p:tagLst>
</file>

<file path=ppt/tags/tag128.xml><?xml version="1.0" encoding="utf-8"?>
<p:tagLst xmlns:p="http://schemas.openxmlformats.org/presentationml/2006/main">
  <p:tag name="KSO_WM_BEAUTIFY_FLAG" val="#wm#"/>
  <p:tag name="KSO_WM_SLIDE_ID" val="custom20230997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1.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82.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1"/>
  <p:tag name="KSO_WM_UNIT_DIAGRAM_ISNUMVISUAL" val="0"/>
  <p:tag name="KSO_WM_UNIT_DIAGRAM_ISREFERUNIT" val="0"/>
  <p:tag name="KSO_WM_UNIT_HIGHLIGHT" val="0"/>
  <p:tag name="KSO_WM_UNIT_ID" val="custom20230997_7*e*1"/>
  <p:tag name="KSO_WM_UNIT_INDEX" val="1"/>
  <p:tag name="KSO_WM_UNIT_LAYERLEVEL" val="1"/>
  <p:tag name="KSO_WM_UNIT_NOCLEAR" val="0"/>
  <p:tag name="KSO_WM_UNIT_PRESET_TEXT" val="03"/>
  <p:tag name="KSO_WM_UNIT_TYPE" val="e"/>
  <p:tag name="KSO_WM_UNIT_VALUE" val="13"/>
</p:tagLst>
</file>

<file path=ppt/tags/tag183.xml><?xml version="1.0" encoding="utf-8"?>
<p:tagLst xmlns:p="http://schemas.openxmlformats.org/presentationml/2006/main">
  <p:tag name="KSO_WM_BEAUTIFY_FLAG" val="#wm#"/>
  <p:tag name="KSO_WM_SLIDE_ID" val="custom20230997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2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2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2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4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4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4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4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123">
      <a:dk1>
        <a:srgbClr val="000000"/>
      </a:dk1>
      <a:lt1>
        <a:srgbClr val="FFFFFF"/>
      </a:lt1>
      <a:dk2>
        <a:srgbClr val="02202B"/>
      </a:dk2>
      <a:lt2>
        <a:srgbClr val="EBFFFF"/>
      </a:lt2>
      <a:accent1>
        <a:srgbClr val="34FEC3"/>
      </a:accent1>
      <a:accent2>
        <a:srgbClr val="0AE8A9"/>
      </a:accent2>
      <a:accent3>
        <a:srgbClr val="19F0DE"/>
      </a:accent3>
      <a:accent4>
        <a:srgbClr val="19CFF0"/>
      </a:accent4>
      <a:accent5>
        <a:srgbClr val="3FABF8"/>
      </a:accent5>
      <a:accent6>
        <a:srgbClr val="3493FE"/>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17</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17</vt:i4>
      </vt:variant>
    </vt:vector>
  </HeadingPairs>
  <TitlesOfParts>
    <vt:vector baseType="lpstr" size="24">
      <vt:lpstr>Arial</vt:lpstr>
      <vt:lpstr>Calibri</vt:lpstr>
      <vt:lpstr>微软雅黑</vt:lpstr>
      <vt:lpstr>Calibri Light</vt:lpstr>
      <vt:lpstr>+中文标题</vt:lpstr>
      <vt:lpstr>宋体</vt:lpstr>
      <vt:lpstr>Office Theme</vt:lpstr>
      <vt:lpstr>临床医学中的常见病例诊断</vt:lpstr>
      <vt:lpstr>目录</vt:lpstr>
      <vt:lpstr>常见病例概述</vt:lpstr>
      <vt:lpstr>病例定义与分类</vt:lpstr>
      <vt:lpstr>病例的流行病学特征</vt:lpstr>
      <vt:lpstr>病例的诊断标准</vt:lpstr>
      <vt:lpstr>呼吸系统常见病例</vt:lpstr>
      <vt:lpstr>急性上呼吸道感染</vt:lpstr>
      <vt:lpstr>支气管哮喘</vt:lpstr>
      <vt:lpstr>慢性阻塞性肺疾病</vt:lpstr>
      <vt:lpstr>肺癌</vt:lpstr>
      <vt:lpstr>消化系统常见病例</vt:lpstr>
      <vt:lpstr>急性胃炎</vt:lpstr>
      <vt:lpstr>慢性胃炎</vt:lpstr>
      <vt:lpstr>消化性溃疡</vt:lpstr>
      <vt:lpstr>肝硬化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2024-09-28T01:48:59.754</cp:lastPrinted>
  <dcterms:created xsi:type="dcterms:W3CDTF">2024-09-27T17:48:59Z</dcterms:created>
  <dcterms:modified xsi:type="dcterms:W3CDTF">2024-09-27T17:49:02Z</dcterms:modified>
</cp:coreProperties>
</file>