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886A3-D29A-4048-AEB1-41E78EEB3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440F0-BCB7-47D3-BF67-5ECDF2C0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6EA10-FB53-4336-A148-64469D66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48870-255B-40C3-AA2D-FED84789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69555-1C0B-4C83-BCE7-497F31D7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AF258-7EED-471A-A59C-7523E726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D3A23-E0C6-47B5-9249-02851E03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12CAB-3571-48B3-A380-43A09CB3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70313-B917-459D-BDB9-D3763EF0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CD9EE-AEEB-4ADA-86F2-FB8E10F5D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5FB5B-2505-49FD-81EF-803818B7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6124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江苏区域经济发展差异分析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研究背景与目的
 江苏区域经济现状
 经济发展差异测度
 差异原因分析
 各区域发展特点
 影响因素分析
 发展策略与建议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江苏区域经济发展差异分析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江苏区域经济发展差异的研究背景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江苏作为中国经济发展的重要省份，其内部各区域间的经济差异逐渐显现，这成为了本研究的重要背景。近年来，江苏的经济增长迅速，但各城市、地区之间的发展水平并不均衡，这种差异对于整体经济发展和社会稳定都产生了一定影响。</a:t>
            </a:r>
          </a:p>
          <a:p>
            <a:r>
              <a:t>2.在全球化、城市化的大背景下，区域经济发展差异的问题更加突出。因此，本研究旨在深入探讨江苏区域经济发展差异的现状、原因及影响，以期为政策制定和经济发展提供有价值的参考。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江苏区域经济发展差异的研究目的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1.本研究旨在明确江苏各区域间的经济差异程度，通过对各项经济指标的量化分析，揭示出江苏区域经济发展的实际情况，为后续的政策制定提供实证支持。</a:t>
            </a:r>
          </a:p>
          <a:p>
            <a:r>
              <a:t>2.研究将进一步探究造成江苏区域经济发展差异的原因，涉及历史、地理、政策等多方面因素。通过对原因的深入分析，为政府部门提供针对性的改进建议。</a:t>
            </a:r>
          </a:p>
          <a:p>
            <a:r>
              <a:t>3.本研究还旨在探讨江苏区域经济发展差异对社会、环境的影响，以便从更全面的角度评估差异存在的合理性，并为实现区域经济协调发展提供策略思路。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江苏区域经济现状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江苏区域经济发展差异分析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江苏区域经济现状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江苏区域经济整体实力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1.江苏区域经济整体实力强劲，GDP总量和人均GDP均位于全国前列。</a:t>
            </a:r>
          </a:p>
          <a:p>
            <a:r>
              <a:t>2.江苏拥有完善的产业体系和基础设施建设，为经济发展提供了有力支撑。</a:t>
            </a:r>
          </a:p>
          <a:p>
            <a:r>
              <a:t>3.江苏区域经济发展呈现出稳定、健康、可持续的良好态势。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江苏区域经济发展差异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1.江苏不同城市之间经济发展水平存在差异，苏南地区相对较为发达，苏北地区相对滞后。</a:t>
            </a:r>
          </a:p>
          <a:p>
            <a:r>
              <a:t>2.资源禀赋、产业结构、政策环境等因素是导致经济发展差异的主要原因。</a:t>
            </a:r>
          </a:p>
          <a:p>
            <a:r>
              <a:t>3.缩小江苏区域经济发展差异需要全面推进区域协调发展，加大政策支持力度。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江苏区域经济现状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江苏区域产业结构特点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1.江苏产业结构以制造业为主，高新技术产业发展迅速。</a:t>
            </a:r>
          </a:p>
          <a:p>
            <a:r>
              <a:t>2.服务业在江苏经济中的比重逐年上升，成为新的经济增长点。</a:t>
            </a:r>
          </a:p>
          <a:p>
            <a:r>
              <a:t>3.江苏农业现代化水平较高，农业综合生产能力较强。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江苏区域创新能力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1.江苏区域创新能力较强，拥有众多高校和科研机构，为经济发展提供了有力支持。</a:t>
            </a:r>
          </a:p>
          <a:p>
            <a:r>
              <a:t>2.江苏在科技创新、人才引进等方面取得了显著成效，推动了经济转型升级。</a:t>
            </a:r>
          </a:p>
          <a:p>
            <a:r>
              <a:t>3.提升江苏区域创新能力需要继续加大科技创新投入，优化创新环境。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江苏区域经济现状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1.江苏对外开放程度较高，积极参与国际经济合作和交流。</a:t>
            </a:r>
          </a:p>
          <a:p>
            <a:r>
              <a:t>2.江苏在吸引外资、扩大出口等方面取得了显著成绩，提升了经济国际化水平。</a:t>
            </a:r>
          </a:p>
          <a:p>
            <a:r>
              <a:t>3.加强江苏区域开放合作需要继续推进国际化战略，提高参与全球治理能力。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江苏区域生态环境状况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1.江苏生态环境状况总体良好，但局部地区存在环境污染和生态破坏问题。</a:t>
            </a:r>
          </a:p>
          <a:p>
            <a:r>
              <a:t>2.加强环境保护和生态修复是江苏区域经济发展的重要任务之一。</a:t>
            </a:r>
          </a:p>
          <a:p>
            <a:r>
              <a:t>3.提升江苏区域生态环境水平需要全面推进绿色发展，加强环境治理和生态保护。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江苏区域开放合作水平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经济发展差异测度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江苏区域经济发展差异分析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经济发展差异测度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经济发展差异测度的概念与内涵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1.经济发展差异测度的定义：对地区间经济发展水平、速度、结构和质量等方面的不均衡程度进行定量评估。</a:t>
            </a:r>
          </a:p>
          <a:p>
            <a:r>
              <a:t>2.经济发展差异测度的意义：揭示区域经济发展中的不平衡问题，为政策制定和资源配置提供依据。</a:t>
            </a:r>
          </a:p>
          <a:p>
            <a:r>
              <a:t>3.常用测度方法：人均GDP、基尼系数、泰尔指数等。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江苏区域经济发展差异的现状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1.江苏区域经济发展差异的总体情况：存在较大的地区间差异，苏南地区发展较快，苏北地区相对滞后。</a:t>
            </a:r>
          </a:p>
          <a:p>
            <a:r>
              <a:t>2.产业结构差异：不同地区的主导产业和发展阶段存在差异，导致经济发展不平衡。</a:t>
            </a:r>
          </a:p>
          <a:p>
            <a:r>
              <a:t>3.城乡差异：城乡之间在收入、基础设施、公共服务等方面存在差距。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经济发展差异测度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江苏区域经济发展差异的成因分析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1.自然资源禀赋：不同地区的自然资源条件对经济发展产生影响。</a:t>
            </a:r>
          </a:p>
          <a:p>
            <a:r>
              <a:t>2.历史基础与发展阶段：历史积淀和发展阶段的不同导致地区间经济发展差异。</a:t>
            </a:r>
          </a:p>
          <a:p>
            <a:r>
              <a:t>3.政策因素：政策倾斜和区域发展战略对经济发展差异产生重要影响。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江苏区域经济发展差异的测度方法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1.单一指标法：如人均GDP、人均收入等，简单易行但难以全面反映经济发展差异。</a:t>
            </a:r>
          </a:p>
          <a:p>
            <a:r>
              <a:t>2.综合指标法：构建包含多个指标的评价体系，更全面地评估经济发展差异。</a:t>
            </a:r>
          </a:p>
          <a:p>
            <a:r>
              <a:t>3.空间分析方法：运用地理信息系统等技术，揭示经济发展差异的空间分布特征。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经济发展差异测度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江苏区域经济发展差异的测度结果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1.测度结果概述：根据所选测度方法和指标，得出江苏区域经济发展差异的具体数值和排名。</a:t>
            </a:r>
          </a:p>
          <a:p>
            <a:r>
              <a:t>2.地区间差异分析：对比不同地区的经济发展差异，分析成因和发展趋势。</a:t>
            </a:r>
          </a:p>
          <a:p>
            <a:r>
              <a:t>3.差异性影响评估：评估经济发展差异对区域整体发展的影响，包括经济增长、社会公平等方面。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缩小江苏区域经济发展差异的对策建议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1.加强政策引导：制定倾斜政策，加大对苏北等相对滞后地区的支持力度。</a:t>
            </a:r>
          </a:p>
          <a:p>
            <a:r>
              <a:t>2.促进产业结构优化：推动不同地区的主导产业转型升级，提高经济发展质量和效益。</a:t>
            </a:r>
          </a:p>
          <a:p>
            <a:r>
              <a:t>3.加强区域合作：加强地区间的经济联系与合作，实现资源共享和优势互补。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差异原因分析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江苏区域经济发展差异分析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差异原因分析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地理位置和资源环境差异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1.江苏沿海地区与内陆地区的自然资源分布不均，导致产业发展基础和潜力存在差异。</a:t>
            </a:r>
          </a:p>
          <a:p>
            <a:r>
              <a:t>2.不同地区的地理位置决定了其交通便利程度和对外开放程度，从而影响经济发展速度和方向。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历史发展基础和政策倾斜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1.江苏地区之间的历史发展基础不同，一些地区在历史上已经形成了较为发达的产业和经济体系。</a:t>
            </a:r>
          </a:p>
          <a:p>
            <a:r>
              <a:t>2.政策倾斜和扶持力度的不均衡也导致了地区间的发展差异。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差异原因分析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人力资源和教育水平差异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1.不同地区的人力资源储备和教育水平存在差异，影响了经济发展和创新能力。</a:t>
            </a:r>
          </a:p>
          <a:p>
            <a:r>
              <a:t>2.高素质人才的流动和集聚进一步加大了地区间的发展差距。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产业结构和发展阶段不同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1.江苏不同地区的产业结构和发展阶段存在差异，一些地区已经实现了产业升级和转型，而一些地区仍然依赖于传统产业。</a:t>
            </a:r>
          </a:p>
          <a:p>
            <a:r>
              <a:t>2.不同地区的经济发展速度和潜力受到其产业结构和发展阶段的制约。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https://d.book118.com/948136124034006023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研究背景与目的</vt:lpstr>
      <vt:lpstr> 研究背景与目的</vt:lpstr>
      <vt:lpstr> 江苏区域经济现状</vt:lpstr>
      <vt:lpstr> 江苏区域经济现状</vt:lpstr>
      <vt:lpstr> 江苏区域经济现状</vt:lpstr>
      <vt:lpstr> 江苏区域经济现状</vt:lpstr>
      <vt:lpstr> 经济发展差异测度</vt:lpstr>
      <vt:lpstr> 经济发展差异测度</vt:lpstr>
      <vt:lpstr> 经济发展差异测度</vt:lpstr>
      <vt:lpstr> 经济发展差异测度</vt:lpstr>
      <vt:lpstr> 差异原因分析</vt:lpstr>
      <vt:lpstr> 差异原因分析</vt:lpstr>
      <vt:lpstr> 差异原因分析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2024-08-29T16:32:20.809</cp:lastPrinted>
  <dcterms:created xsi:type="dcterms:W3CDTF">2024-08-29T08:32:20Z</dcterms:created>
  <dcterms:modified xsi:type="dcterms:W3CDTF">2024-08-29T08:32:22Z</dcterms:modified>
</cp:coreProperties>
</file>